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68"/>
  </p:notesMasterIdLst>
  <p:sldIdLst>
    <p:sldId id="256" r:id="rId3"/>
    <p:sldId id="258" r:id="rId4"/>
    <p:sldId id="261" r:id="rId5"/>
    <p:sldId id="259" r:id="rId6"/>
    <p:sldId id="308" r:id="rId7"/>
    <p:sldId id="257" r:id="rId8"/>
    <p:sldId id="310" r:id="rId9"/>
    <p:sldId id="311" r:id="rId10"/>
    <p:sldId id="312" r:id="rId11"/>
    <p:sldId id="313" r:id="rId12"/>
    <p:sldId id="316" r:id="rId13"/>
    <p:sldId id="317" r:id="rId14"/>
    <p:sldId id="318" r:id="rId15"/>
    <p:sldId id="314" r:id="rId16"/>
    <p:sldId id="319" r:id="rId17"/>
    <p:sldId id="315" r:id="rId18"/>
    <p:sldId id="320" r:id="rId19"/>
    <p:sldId id="321" r:id="rId20"/>
    <p:sldId id="322" r:id="rId21"/>
    <p:sldId id="260"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 id="303" r:id="rId64"/>
    <p:sldId id="304" r:id="rId65"/>
    <p:sldId id="305" r:id="rId66"/>
    <p:sldId id="306" r:id="rId67"/>
  </p:sldIdLst>
  <p:sldSz cx="9144000" cy="5143500" type="screen16x9"/>
  <p:notesSz cx="6858000" cy="9144000"/>
  <p:embeddedFontLst>
    <p:embeddedFont>
      <p:font typeface="Alfa Slab One" panose="02020500000000000000" charset="0"/>
      <p:regular r:id="rId69"/>
    </p:embeddedFont>
    <p:embeddedFont>
      <p:font typeface="Amatic SC" panose="020B0604020202020204" pitchFamily="2" charset="-79"/>
      <p:regular r:id="rId70"/>
      <p:bold r:id="rId71"/>
    </p:embeddedFont>
    <p:embeddedFont>
      <p:font typeface="Calibri" panose="020F0502020204030204" pitchFamily="34" charset="0"/>
      <p:regular r:id="rId72"/>
      <p:bold r:id="rId73"/>
      <p:italic r:id="rId74"/>
      <p:boldItalic r:id="rId75"/>
    </p:embeddedFont>
    <p:embeddedFont>
      <p:font typeface="Proxima Nova" panose="02020500000000000000" charset="0"/>
      <p:regular r:id="rId76"/>
      <p:bold r:id="rId77"/>
      <p:italic r:id="rId78"/>
      <p:boldItalic r:id="rId79"/>
    </p:embeddedFont>
    <p:embeddedFont>
      <p:font typeface="Proxima Nova Semibold" panose="02020500000000000000" charset="0"/>
      <p:regular r:id="rId80"/>
      <p:bold r:id="rId81"/>
      <p:boldItalic r:id="rId82"/>
    </p:embeddedFont>
    <p:embeddedFont>
      <p:font typeface="Roboto" panose="02000000000000000000" pitchFamily="2" charset="0"/>
      <p:regular r:id="rId83"/>
      <p:bold r:id="rId84"/>
      <p:italic r:id="rId85"/>
      <p:boldItalic r:id="rId86"/>
    </p:embeddedFont>
    <p:embeddedFont>
      <p:font typeface="Roboto Medium" panose="020B0604020202020204" pitchFamily="2"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AD3F923-1703-4067-BE32-A28A3E9AC00D}">
  <a:tblStyle styleId="{8AD3F923-1703-4067-BE32-A28A3E9AC0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84" Type="http://schemas.openxmlformats.org/officeDocument/2006/relationships/font" Target="fonts/font16.fntdata"/><Relationship Id="rId89" Type="http://schemas.openxmlformats.org/officeDocument/2006/relationships/font" Target="fonts/font21.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3.xml"/><Relationship Id="rId90" Type="http://schemas.openxmlformats.org/officeDocument/2006/relationships/font" Target="fonts/font22.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font" Target="fonts/font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font" Target="fonts/font17.fntdata"/><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font" Target="fonts/font20.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8.fntdata"/><Relationship Id="rId7" Type="http://schemas.openxmlformats.org/officeDocument/2006/relationships/slide" Target="slides/slide5.xml"/><Relationship Id="rId71" Type="http://schemas.openxmlformats.org/officeDocument/2006/relationships/font" Target="fonts/font3.fntdata"/><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9.fntdata"/><Relationship Id="rId61" Type="http://schemas.openxmlformats.org/officeDocument/2006/relationships/slide" Target="slides/slide59.xml"/><Relationship Id="rId82" Type="http://schemas.openxmlformats.org/officeDocument/2006/relationships/font" Target="fonts/font14.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dd36727b3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dd36727b3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06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d526701a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d526701a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d36727b3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d36727b3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dd526701a4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dd526701a4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dd526701a4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dd526701a4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b6a0365c28_0_31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b6a0365c28_0_31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dd526701a4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dd526701a4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d36727b3a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d36727b3a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dd526701a4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d526701a4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dd526701a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dd526701a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b6a0365c28_0_320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b6a0365c28_0_32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b6a0365c28_0_31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b6a0365c28_0_31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dd526701a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dd526701a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b6a0365c28_0_31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b6a0365c28_0_31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dd526701a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dd526701a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b6a0365c28_0_319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b6a0365c28_0_31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dd526701a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dd526701a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dd526701a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dd526701a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b6a0365c28_0_31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b6a0365c28_0_31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dd526701a4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dd526701a4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dd526701a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dd526701a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dd36727b3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dd36727b3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dd526701a4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dd526701a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dd526701a4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dd526701a4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dd526701a4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dd526701a4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dd526701a4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dd526701a4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dd526701a4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dd526701a4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daf2b0e18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daf2b0e18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dd6e363c0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dd6e363c0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dd6e363c02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dd6e363c0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dd6e363c02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dd6e363c0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e441c34599_0_18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0" name="Google Shape;1230;ge441c34599_0_18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dd526701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dd526701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e441c3459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e441c3459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e441c34599_0_18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e441c34599_0_18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e441c34599_0_18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e441c34599_0_18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e441c34599_0_10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e441c34599_0_10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e441c34599_0_11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4" name="Google Shape;1624;ge441c34599_0_11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9"/>
        <p:cNvGrpSpPr/>
        <p:nvPr/>
      </p:nvGrpSpPr>
      <p:grpSpPr>
        <a:xfrm>
          <a:off x="0" y="0"/>
          <a:ext cx="0" cy="0"/>
          <a:chOff x="0" y="0"/>
          <a:chExt cx="0" cy="0"/>
        </a:xfrm>
      </p:grpSpPr>
      <p:sp>
        <p:nvSpPr>
          <p:cNvPr id="4410" name="Google Shape;4410;ge441c34599_0_14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1" name="Google Shape;4411;ge441c34599_0_14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8"/>
        <p:cNvGrpSpPr/>
        <p:nvPr/>
      </p:nvGrpSpPr>
      <p:grpSpPr>
        <a:xfrm>
          <a:off x="0" y="0"/>
          <a:ext cx="0" cy="0"/>
          <a:chOff x="0" y="0"/>
          <a:chExt cx="0" cy="0"/>
        </a:xfrm>
      </p:grpSpPr>
      <p:sp>
        <p:nvSpPr>
          <p:cNvPr id="4829" name="Google Shape;4829;ge441c34599_0_14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0" name="Google Shape;4830;ge441c34599_0_14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8"/>
        <p:cNvGrpSpPr/>
        <p:nvPr/>
      </p:nvGrpSpPr>
      <p:grpSpPr>
        <a:xfrm>
          <a:off x="0" y="0"/>
          <a:ext cx="0" cy="0"/>
          <a:chOff x="0" y="0"/>
          <a:chExt cx="0" cy="0"/>
        </a:xfrm>
      </p:grpSpPr>
      <p:sp>
        <p:nvSpPr>
          <p:cNvPr id="4999" name="Google Shape;4999;ge441c34599_0_14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0" name="Google Shape;5000;ge441c34599_0_14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3"/>
        <p:cNvGrpSpPr/>
        <p:nvPr/>
      </p:nvGrpSpPr>
      <p:grpSpPr>
        <a:xfrm>
          <a:off x="0" y="0"/>
          <a:ext cx="0" cy="0"/>
          <a:chOff x="0" y="0"/>
          <a:chExt cx="0" cy="0"/>
        </a:xfrm>
      </p:grpSpPr>
      <p:sp>
        <p:nvSpPr>
          <p:cNvPr id="5404" name="Google Shape;5404;ge441c34599_0_150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5" name="Google Shape;5405;ge441c34599_0_15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3"/>
        <p:cNvGrpSpPr/>
        <p:nvPr/>
      </p:nvGrpSpPr>
      <p:grpSpPr>
        <a:xfrm>
          <a:off x="0" y="0"/>
          <a:ext cx="0" cy="0"/>
          <a:chOff x="0" y="0"/>
          <a:chExt cx="0" cy="0"/>
        </a:xfrm>
      </p:grpSpPr>
      <p:sp>
        <p:nvSpPr>
          <p:cNvPr id="5784" name="Google Shape;5784;ge441c34599_0_15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5" name="Google Shape;5785;ge441c34599_0_15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dd36727b3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dd36727b3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83328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7"/>
        <p:cNvGrpSpPr/>
        <p:nvPr/>
      </p:nvGrpSpPr>
      <p:grpSpPr>
        <a:xfrm>
          <a:off x="0" y="0"/>
          <a:ext cx="0" cy="0"/>
          <a:chOff x="0" y="0"/>
          <a:chExt cx="0" cy="0"/>
        </a:xfrm>
      </p:grpSpPr>
      <p:sp>
        <p:nvSpPr>
          <p:cNvPr id="6198" name="Google Shape;6198;ge441c34599_0_15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9" name="Google Shape;6199;ge441c34599_0_15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8"/>
        <p:cNvGrpSpPr/>
        <p:nvPr/>
      </p:nvGrpSpPr>
      <p:grpSpPr>
        <a:xfrm>
          <a:off x="0" y="0"/>
          <a:ext cx="0" cy="0"/>
          <a:chOff x="0" y="0"/>
          <a:chExt cx="0" cy="0"/>
        </a:xfrm>
      </p:grpSpPr>
      <p:sp>
        <p:nvSpPr>
          <p:cNvPr id="6559" name="Google Shape;6559;ge441c34599_0_16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0" name="Google Shape;6560;ge441c34599_0_16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8"/>
        <p:cNvGrpSpPr/>
        <p:nvPr/>
      </p:nvGrpSpPr>
      <p:grpSpPr>
        <a:xfrm>
          <a:off x="0" y="0"/>
          <a:ext cx="0" cy="0"/>
          <a:chOff x="0" y="0"/>
          <a:chExt cx="0" cy="0"/>
        </a:xfrm>
      </p:grpSpPr>
      <p:sp>
        <p:nvSpPr>
          <p:cNvPr id="7069" name="Google Shape;7069;ge441c34599_0_16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0" name="Google Shape;7070;ge441c34599_0_16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8"/>
        <p:cNvGrpSpPr/>
        <p:nvPr/>
      </p:nvGrpSpPr>
      <p:grpSpPr>
        <a:xfrm>
          <a:off x="0" y="0"/>
          <a:ext cx="0" cy="0"/>
          <a:chOff x="0" y="0"/>
          <a:chExt cx="0" cy="0"/>
        </a:xfrm>
      </p:grpSpPr>
      <p:sp>
        <p:nvSpPr>
          <p:cNvPr id="7689" name="Google Shape;7689;ge441c34599_0_17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0" name="Google Shape;7690;ge441c34599_0_17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2"/>
        <p:cNvGrpSpPr/>
        <p:nvPr/>
      </p:nvGrpSpPr>
      <p:grpSpPr>
        <a:xfrm>
          <a:off x="0" y="0"/>
          <a:ext cx="0" cy="0"/>
          <a:chOff x="0" y="0"/>
          <a:chExt cx="0" cy="0"/>
        </a:xfrm>
      </p:grpSpPr>
      <p:sp>
        <p:nvSpPr>
          <p:cNvPr id="8283" name="Google Shape;8283;ge441c34599_0_17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4" name="Google Shape;8284;ge441c34599_0_17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3"/>
        <p:cNvGrpSpPr/>
        <p:nvPr/>
      </p:nvGrpSpPr>
      <p:grpSpPr>
        <a:xfrm>
          <a:off x="0" y="0"/>
          <a:ext cx="0" cy="0"/>
          <a:chOff x="0" y="0"/>
          <a:chExt cx="0" cy="0"/>
        </a:xfrm>
      </p:grpSpPr>
      <p:sp>
        <p:nvSpPr>
          <p:cNvPr id="8604" name="Google Shape;8604;ge441c34599_0_18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5" name="Google Shape;8605;ge441c34599_0_18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e441c34599_0_18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3" name="Google Shape;8913;ge441c34599_0_18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dd36727b3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d36727b3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dd36727b3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d36727b3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570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dd36727b3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dd36727b3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1949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dd36727b3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dd36727b3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696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42841"/>
        </a:solidFill>
        <a:effectLst/>
      </p:bgPr>
    </p:bg>
    <p:spTree>
      <p:nvGrpSpPr>
        <p:cNvPr id="1" name="Shape 9"/>
        <p:cNvGrpSpPr/>
        <p:nvPr/>
      </p:nvGrpSpPr>
      <p:grpSpPr>
        <a:xfrm>
          <a:off x="0" y="0"/>
          <a:ext cx="0" cy="0"/>
          <a:chOff x="0" y="0"/>
          <a:chExt cx="0" cy="0"/>
        </a:xfrm>
      </p:grpSpPr>
      <p:sp>
        <p:nvSpPr>
          <p:cNvPr id="10" name="Google Shape;10;p2"/>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2048825" y="848600"/>
            <a:ext cx="5046300" cy="1030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2" name="Google Shape;12;p2"/>
          <p:cNvSpPr txBox="1">
            <a:spLocks noGrp="1"/>
          </p:cNvSpPr>
          <p:nvPr>
            <p:ph type="subTitle" idx="1"/>
          </p:nvPr>
        </p:nvSpPr>
        <p:spPr>
          <a:xfrm>
            <a:off x="2048825" y="3798375"/>
            <a:ext cx="5046300" cy="447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3" name="Google Shape;13;p2"/>
          <p:cNvSpPr txBox="1">
            <a:spLocks noGrp="1"/>
          </p:cNvSpPr>
          <p:nvPr>
            <p:ph type="subTitle" idx="2"/>
          </p:nvPr>
        </p:nvSpPr>
        <p:spPr>
          <a:xfrm>
            <a:off x="2902475" y="1879100"/>
            <a:ext cx="3339000" cy="518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9"/>
        <p:cNvGrpSpPr/>
        <p:nvPr/>
      </p:nvGrpSpPr>
      <p:grpSpPr>
        <a:xfrm>
          <a:off x="0" y="0"/>
          <a:ext cx="0" cy="0"/>
          <a:chOff x="0" y="0"/>
          <a:chExt cx="0" cy="0"/>
        </a:xfrm>
      </p:grpSpPr>
      <p:sp>
        <p:nvSpPr>
          <p:cNvPr id="60" name="Google Shape;60;p11"/>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1"/>
          <p:cNvSpPr txBox="1">
            <a:spLocks noGrp="1"/>
          </p:cNvSpPr>
          <p:nvPr>
            <p:ph type="title" hasCustomPrompt="1"/>
          </p:nvPr>
        </p:nvSpPr>
        <p:spPr>
          <a:xfrm>
            <a:off x="994200" y="1505850"/>
            <a:ext cx="7155600" cy="1332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62" name="Google Shape;62;p11"/>
          <p:cNvSpPr txBox="1">
            <a:spLocks noGrp="1"/>
          </p:cNvSpPr>
          <p:nvPr>
            <p:ph type="subTitle" idx="1"/>
          </p:nvPr>
        </p:nvSpPr>
        <p:spPr>
          <a:xfrm>
            <a:off x="994200" y="2838150"/>
            <a:ext cx="4774200" cy="79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dk1"/>
        </a:solidFill>
        <a:effectLst/>
      </p:bgPr>
    </p:bg>
    <p:spTree>
      <p:nvGrpSpPr>
        <p:cNvPr id="1" name="Shape 64"/>
        <p:cNvGrpSpPr/>
        <p:nvPr/>
      </p:nvGrpSpPr>
      <p:grpSpPr>
        <a:xfrm>
          <a:off x="0" y="0"/>
          <a:ext cx="0" cy="0"/>
          <a:chOff x="0" y="0"/>
          <a:chExt cx="0" cy="0"/>
        </a:xfrm>
      </p:grpSpPr>
      <p:grpSp>
        <p:nvGrpSpPr>
          <p:cNvPr id="65" name="Google Shape;65;p13"/>
          <p:cNvGrpSpPr/>
          <p:nvPr/>
        </p:nvGrpSpPr>
        <p:grpSpPr>
          <a:xfrm>
            <a:off x="713200" y="539513"/>
            <a:ext cx="7717600" cy="4064400"/>
            <a:chOff x="713125" y="539500"/>
            <a:chExt cx="7717600" cy="4064400"/>
          </a:xfrm>
        </p:grpSpPr>
        <p:cxnSp>
          <p:nvCxnSpPr>
            <p:cNvPr id="66" name="Google Shape;66;p13"/>
            <p:cNvCxnSpPr/>
            <p:nvPr/>
          </p:nvCxnSpPr>
          <p:spPr>
            <a:xfrm>
              <a:off x="734825" y="1254475"/>
              <a:ext cx="7674300" cy="0"/>
            </a:xfrm>
            <a:prstGeom prst="straightConnector1">
              <a:avLst/>
            </a:prstGeom>
            <a:noFill/>
            <a:ln w="38100" cap="flat" cmpd="sng">
              <a:solidFill>
                <a:srgbClr val="E95E24"/>
              </a:solidFill>
              <a:prstDash val="solid"/>
              <a:round/>
              <a:headEnd type="none" w="med" len="med"/>
              <a:tailEnd type="none" w="med" len="med"/>
            </a:ln>
          </p:spPr>
        </p:cxnSp>
        <p:sp>
          <p:nvSpPr>
            <p:cNvPr id="67" name="Google Shape;67;p13"/>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 name="Google Shape;68;p13"/>
            <p:cNvCxnSpPr>
              <a:stCxn id="67" idx="2"/>
            </p:cNvCxnSpPr>
            <p:nvPr/>
          </p:nvCxnSpPr>
          <p:spPr>
            <a:xfrm rot="10800000">
              <a:off x="4571975" y="1254400"/>
              <a:ext cx="0" cy="3349500"/>
            </a:xfrm>
            <a:prstGeom prst="straightConnector1">
              <a:avLst/>
            </a:prstGeom>
            <a:noFill/>
            <a:ln w="38100" cap="flat" cmpd="sng">
              <a:solidFill>
                <a:srgbClr val="E95E24"/>
              </a:solidFill>
              <a:prstDash val="solid"/>
              <a:round/>
              <a:headEnd type="none" w="med" len="med"/>
              <a:tailEnd type="none" w="med" len="med"/>
            </a:ln>
          </p:spPr>
        </p:cxnSp>
        <p:cxnSp>
          <p:nvCxnSpPr>
            <p:cNvPr id="69" name="Google Shape;69;p13"/>
            <p:cNvCxnSpPr/>
            <p:nvPr/>
          </p:nvCxnSpPr>
          <p:spPr>
            <a:xfrm rot="10800000">
              <a:off x="713125" y="2912025"/>
              <a:ext cx="7709100" cy="0"/>
            </a:xfrm>
            <a:prstGeom prst="straightConnector1">
              <a:avLst/>
            </a:prstGeom>
            <a:noFill/>
            <a:ln w="38100" cap="flat" cmpd="sng">
              <a:solidFill>
                <a:srgbClr val="E95E24"/>
              </a:solidFill>
              <a:prstDash val="solid"/>
              <a:round/>
              <a:headEnd type="none" w="med" len="med"/>
              <a:tailEnd type="none" w="med" len="med"/>
            </a:ln>
          </p:spPr>
        </p:cxnSp>
        <p:cxnSp>
          <p:nvCxnSpPr>
            <p:cNvPr id="70" name="Google Shape;70;p13"/>
            <p:cNvCxnSpPr/>
            <p:nvPr/>
          </p:nvCxnSpPr>
          <p:spPr>
            <a:xfrm rot="10800000">
              <a:off x="1760275" y="1254400"/>
              <a:ext cx="0" cy="3349500"/>
            </a:xfrm>
            <a:prstGeom prst="straightConnector1">
              <a:avLst/>
            </a:prstGeom>
            <a:noFill/>
            <a:ln w="38100" cap="flat" cmpd="sng">
              <a:solidFill>
                <a:srgbClr val="E95E24"/>
              </a:solidFill>
              <a:prstDash val="solid"/>
              <a:round/>
              <a:headEnd type="none" w="med" len="med"/>
              <a:tailEnd type="none" w="med" len="med"/>
            </a:ln>
          </p:spPr>
        </p:cxnSp>
        <p:cxnSp>
          <p:nvCxnSpPr>
            <p:cNvPr id="71" name="Google Shape;71;p13"/>
            <p:cNvCxnSpPr/>
            <p:nvPr/>
          </p:nvCxnSpPr>
          <p:spPr>
            <a:xfrm rot="10800000">
              <a:off x="7378100" y="1254400"/>
              <a:ext cx="0" cy="3349500"/>
            </a:xfrm>
            <a:prstGeom prst="straightConnector1">
              <a:avLst/>
            </a:prstGeom>
            <a:noFill/>
            <a:ln w="38100" cap="flat" cmpd="sng">
              <a:solidFill>
                <a:srgbClr val="E95E24"/>
              </a:solidFill>
              <a:prstDash val="solid"/>
              <a:round/>
              <a:headEnd type="none" w="med" len="med"/>
              <a:tailEnd type="none" w="med" len="med"/>
            </a:ln>
          </p:spPr>
        </p:cxnSp>
      </p:grpSp>
      <p:sp>
        <p:nvSpPr>
          <p:cNvPr id="72" name="Google Shape;72;p13"/>
          <p:cNvSpPr txBox="1">
            <a:spLocks noGrp="1"/>
          </p:cNvSpPr>
          <p:nvPr>
            <p:ph type="title"/>
          </p:nvPr>
        </p:nvSpPr>
        <p:spPr>
          <a:xfrm>
            <a:off x="713250" y="6157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3" name="Google Shape;73;p13"/>
          <p:cNvSpPr txBox="1">
            <a:spLocks noGrp="1"/>
          </p:cNvSpPr>
          <p:nvPr>
            <p:ph type="subTitle" idx="1"/>
          </p:nvPr>
        </p:nvSpPr>
        <p:spPr>
          <a:xfrm>
            <a:off x="1924988" y="2036825"/>
            <a:ext cx="2447400" cy="64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74" name="Google Shape;74;p13"/>
          <p:cNvSpPr txBox="1">
            <a:spLocks noGrp="1"/>
          </p:cNvSpPr>
          <p:nvPr>
            <p:ph type="subTitle" idx="2"/>
          </p:nvPr>
        </p:nvSpPr>
        <p:spPr>
          <a:xfrm>
            <a:off x="1924988" y="1518125"/>
            <a:ext cx="2447400" cy="51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3" hasCustomPrompt="1"/>
          </p:nvPr>
        </p:nvSpPr>
        <p:spPr>
          <a:xfrm>
            <a:off x="819799" y="1818250"/>
            <a:ext cx="833400" cy="51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30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76" name="Google Shape;76;p13"/>
          <p:cNvSpPr txBox="1">
            <a:spLocks noGrp="1"/>
          </p:cNvSpPr>
          <p:nvPr>
            <p:ph type="subTitle" idx="4"/>
          </p:nvPr>
        </p:nvSpPr>
        <p:spPr>
          <a:xfrm>
            <a:off x="4760188" y="2036825"/>
            <a:ext cx="2447400" cy="642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400"/>
              <a:buNone/>
              <a:defRPr sz="1400">
                <a:solidFill>
                  <a:schemeClr val="lt1"/>
                </a:solidFill>
              </a:defRPr>
            </a:lvl1pPr>
            <a:lvl2pPr lvl="1" algn="r" rtl="0">
              <a:lnSpc>
                <a:spcPct val="100000"/>
              </a:lnSpc>
              <a:spcBef>
                <a:spcPts val="0"/>
              </a:spcBef>
              <a:spcAft>
                <a:spcPts val="0"/>
              </a:spcAft>
              <a:buClr>
                <a:schemeClr val="lt1"/>
              </a:buClr>
              <a:buSzPts val="1400"/>
              <a:buNone/>
              <a:defRPr>
                <a:solidFill>
                  <a:schemeClr val="lt1"/>
                </a:solidFill>
              </a:defRPr>
            </a:lvl2pPr>
            <a:lvl3pPr lvl="2" algn="r" rtl="0">
              <a:lnSpc>
                <a:spcPct val="100000"/>
              </a:lnSpc>
              <a:spcBef>
                <a:spcPts val="0"/>
              </a:spcBef>
              <a:spcAft>
                <a:spcPts val="0"/>
              </a:spcAft>
              <a:buClr>
                <a:schemeClr val="lt1"/>
              </a:buClr>
              <a:buSzPts val="1400"/>
              <a:buNone/>
              <a:defRPr>
                <a:solidFill>
                  <a:schemeClr val="lt1"/>
                </a:solidFill>
              </a:defRPr>
            </a:lvl3pPr>
            <a:lvl4pPr lvl="3" algn="r" rtl="0">
              <a:lnSpc>
                <a:spcPct val="100000"/>
              </a:lnSpc>
              <a:spcBef>
                <a:spcPts val="0"/>
              </a:spcBef>
              <a:spcAft>
                <a:spcPts val="0"/>
              </a:spcAft>
              <a:buClr>
                <a:schemeClr val="lt1"/>
              </a:buClr>
              <a:buSzPts val="1400"/>
              <a:buNone/>
              <a:defRPr>
                <a:solidFill>
                  <a:schemeClr val="lt1"/>
                </a:solidFill>
              </a:defRPr>
            </a:lvl4pPr>
            <a:lvl5pPr lvl="4" algn="r" rtl="0">
              <a:lnSpc>
                <a:spcPct val="100000"/>
              </a:lnSpc>
              <a:spcBef>
                <a:spcPts val="0"/>
              </a:spcBef>
              <a:spcAft>
                <a:spcPts val="0"/>
              </a:spcAft>
              <a:buClr>
                <a:schemeClr val="lt1"/>
              </a:buClr>
              <a:buSzPts val="1400"/>
              <a:buNone/>
              <a:defRPr>
                <a:solidFill>
                  <a:schemeClr val="lt1"/>
                </a:solidFill>
              </a:defRPr>
            </a:lvl5pPr>
            <a:lvl6pPr lvl="5" algn="r" rtl="0">
              <a:lnSpc>
                <a:spcPct val="100000"/>
              </a:lnSpc>
              <a:spcBef>
                <a:spcPts val="0"/>
              </a:spcBef>
              <a:spcAft>
                <a:spcPts val="0"/>
              </a:spcAft>
              <a:buClr>
                <a:schemeClr val="lt1"/>
              </a:buClr>
              <a:buSzPts val="1400"/>
              <a:buNone/>
              <a:defRPr>
                <a:solidFill>
                  <a:schemeClr val="lt1"/>
                </a:solidFill>
              </a:defRPr>
            </a:lvl6pPr>
            <a:lvl7pPr lvl="6" algn="r" rtl="0">
              <a:lnSpc>
                <a:spcPct val="100000"/>
              </a:lnSpc>
              <a:spcBef>
                <a:spcPts val="0"/>
              </a:spcBef>
              <a:spcAft>
                <a:spcPts val="0"/>
              </a:spcAft>
              <a:buClr>
                <a:schemeClr val="lt1"/>
              </a:buClr>
              <a:buSzPts val="1400"/>
              <a:buNone/>
              <a:defRPr>
                <a:solidFill>
                  <a:schemeClr val="lt1"/>
                </a:solidFill>
              </a:defRPr>
            </a:lvl7pPr>
            <a:lvl8pPr lvl="7" algn="r" rtl="0">
              <a:lnSpc>
                <a:spcPct val="100000"/>
              </a:lnSpc>
              <a:spcBef>
                <a:spcPts val="0"/>
              </a:spcBef>
              <a:spcAft>
                <a:spcPts val="0"/>
              </a:spcAft>
              <a:buClr>
                <a:schemeClr val="lt1"/>
              </a:buClr>
              <a:buSzPts val="1400"/>
              <a:buNone/>
              <a:defRPr>
                <a:solidFill>
                  <a:schemeClr val="lt1"/>
                </a:solidFill>
              </a:defRPr>
            </a:lvl8pPr>
            <a:lvl9pPr lvl="8" algn="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77" name="Google Shape;77;p13"/>
          <p:cNvSpPr txBox="1">
            <a:spLocks noGrp="1"/>
          </p:cNvSpPr>
          <p:nvPr>
            <p:ph type="subTitle" idx="5"/>
          </p:nvPr>
        </p:nvSpPr>
        <p:spPr>
          <a:xfrm>
            <a:off x="4760188" y="1518125"/>
            <a:ext cx="2447400" cy="518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6" hasCustomPrompt="1"/>
          </p:nvPr>
        </p:nvSpPr>
        <p:spPr>
          <a:xfrm>
            <a:off x="7484299" y="1818250"/>
            <a:ext cx="833400" cy="51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30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r>
              <a:t>xx%</a:t>
            </a:r>
          </a:p>
        </p:txBody>
      </p:sp>
      <p:sp>
        <p:nvSpPr>
          <p:cNvPr id="79" name="Google Shape;79;p13"/>
          <p:cNvSpPr txBox="1">
            <a:spLocks noGrp="1"/>
          </p:cNvSpPr>
          <p:nvPr>
            <p:ph type="subTitle" idx="7"/>
          </p:nvPr>
        </p:nvSpPr>
        <p:spPr>
          <a:xfrm>
            <a:off x="1924988" y="3691200"/>
            <a:ext cx="2447400" cy="64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80" name="Google Shape;80;p13"/>
          <p:cNvSpPr txBox="1">
            <a:spLocks noGrp="1"/>
          </p:cNvSpPr>
          <p:nvPr>
            <p:ph type="subTitle" idx="8"/>
          </p:nvPr>
        </p:nvSpPr>
        <p:spPr>
          <a:xfrm>
            <a:off x="1924988" y="3172500"/>
            <a:ext cx="2447400" cy="51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3"/>
          <p:cNvSpPr txBox="1">
            <a:spLocks noGrp="1"/>
          </p:cNvSpPr>
          <p:nvPr>
            <p:ph type="title" idx="9" hasCustomPrompt="1"/>
          </p:nvPr>
        </p:nvSpPr>
        <p:spPr>
          <a:xfrm>
            <a:off x="819800" y="3464500"/>
            <a:ext cx="833400" cy="51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30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82" name="Google Shape;82;p13"/>
          <p:cNvSpPr txBox="1">
            <a:spLocks noGrp="1"/>
          </p:cNvSpPr>
          <p:nvPr>
            <p:ph type="subTitle" idx="13"/>
          </p:nvPr>
        </p:nvSpPr>
        <p:spPr>
          <a:xfrm>
            <a:off x="4760200" y="3673200"/>
            <a:ext cx="2447400" cy="642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400"/>
              <a:buNone/>
              <a:defRPr sz="1400">
                <a:solidFill>
                  <a:schemeClr val="lt1"/>
                </a:solidFill>
              </a:defRPr>
            </a:lvl1pPr>
            <a:lvl2pPr lvl="1" algn="r" rtl="0">
              <a:lnSpc>
                <a:spcPct val="100000"/>
              </a:lnSpc>
              <a:spcBef>
                <a:spcPts val="0"/>
              </a:spcBef>
              <a:spcAft>
                <a:spcPts val="0"/>
              </a:spcAft>
              <a:buClr>
                <a:schemeClr val="lt1"/>
              </a:buClr>
              <a:buSzPts val="1400"/>
              <a:buNone/>
              <a:defRPr>
                <a:solidFill>
                  <a:schemeClr val="lt1"/>
                </a:solidFill>
              </a:defRPr>
            </a:lvl2pPr>
            <a:lvl3pPr lvl="2" algn="r" rtl="0">
              <a:lnSpc>
                <a:spcPct val="100000"/>
              </a:lnSpc>
              <a:spcBef>
                <a:spcPts val="0"/>
              </a:spcBef>
              <a:spcAft>
                <a:spcPts val="0"/>
              </a:spcAft>
              <a:buClr>
                <a:schemeClr val="lt1"/>
              </a:buClr>
              <a:buSzPts val="1400"/>
              <a:buNone/>
              <a:defRPr>
                <a:solidFill>
                  <a:schemeClr val="lt1"/>
                </a:solidFill>
              </a:defRPr>
            </a:lvl3pPr>
            <a:lvl4pPr lvl="3" algn="r" rtl="0">
              <a:lnSpc>
                <a:spcPct val="100000"/>
              </a:lnSpc>
              <a:spcBef>
                <a:spcPts val="0"/>
              </a:spcBef>
              <a:spcAft>
                <a:spcPts val="0"/>
              </a:spcAft>
              <a:buClr>
                <a:schemeClr val="lt1"/>
              </a:buClr>
              <a:buSzPts val="1400"/>
              <a:buNone/>
              <a:defRPr>
                <a:solidFill>
                  <a:schemeClr val="lt1"/>
                </a:solidFill>
              </a:defRPr>
            </a:lvl4pPr>
            <a:lvl5pPr lvl="4" algn="r" rtl="0">
              <a:lnSpc>
                <a:spcPct val="100000"/>
              </a:lnSpc>
              <a:spcBef>
                <a:spcPts val="0"/>
              </a:spcBef>
              <a:spcAft>
                <a:spcPts val="0"/>
              </a:spcAft>
              <a:buClr>
                <a:schemeClr val="lt1"/>
              </a:buClr>
              <a:buSzPts val="1400"/>
              <a:buNone/>
              <a:defRPr>
                <a:solidFill>
                  <a:schemeClr val="lt1"/>
                </a:solidFill>
              </a:defRPr>
            </a:lvl5pPr>
            <a:lvl6pPr lvl="5" algn="r" rtl="0">
              <a:lnSpc>
                <a:spcPct val="100000"/>
              </a:lnSpc>
              <a:spcBef>
                <a:spcPts val="0"/>
              </a:spcBef>
              <a:spcAft>
                <a:spcPts val="0"/>
              </a:spcAft>
              <a:buClr>
                <a:schemeClr val="lt1"/>
              </a:buClr>
              <a:buSzPts val="1400"/>
              <a:buNone/>
              <a:defRPr>
                <a:solidFill>
                  <a:schemeClr val="lt1"/>
                </a:solidFill>
              </a:defRPr>
            </a:lvl6pPr>
            <a:lvl7pPr lvl="6" algn="r" rtl="0">
              <a:lnSpc>
                <a:spcPct val="100000"/>
              </a:lnSpc>
              <a:spcBef>
                <a:spcPts val="0"/>
              </a:spcBef>
              <a:spcAft>
                <a:spcPts val="0"/>
              </a:spcAft>
              <a:buClr>
                <a:schemeClr val="lt1"/>
              </a:buClr>
              <a:buSzPts val="1400"/>
              <a:buNone/>
              <a:defRPr>
                <a:solidFill>
                  <a:schemeClr val="lt1"/>
                </a:solidFill>
              </a:defRPr>
            </a:lvl7pPr>
            <a:lvl8pPr lvl="7" algn="r" rtl="0">
              <a:lnSpc>
                <a:spcPct val="100000"/>
              </a:lnSpc>
              <a:spcBef>
                <a:spcPts val="0"/>
              </a:spcBef>
              <a:spcAft>
                <a:spcPts val="0"/>
              </a:spcAft>
              <a:buClr>
                <a:schemeClr val="lt1"/>
              </a:buClr>
              <a:buSzPts val="1400"/>
              <a:buNone/>
              <a:defRPr>
                <a:solidFill>
                  <a:schemeClr val="lt1"/>
                </a:solidFill>
              </a:defRPr>
            </a:lvl8pPr>
            <a:lvl9pPr lvl="8" algn="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83" name="Google Shape;83;p13"/>
          <p:cNvSpPr txBox="1">
            <a:spLocks noGrp="1"/>
          </p:cNvSpPr>
          <p:nvPr>
            <p:ph type="subTitle" idx="14"/>
          </p:nvPr>
        </p:nvSpPr>
        <p:spPr>
          <a:xfrm>
            <a:off x="4760200" y="3154500"/>
            <a:ext cx="2447400" cy="518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84" name="Google Shape;84;p13"/>
          <p:cNvSpPr txBox="1">
            <a:spLocks noGrp="1"/>
          </p:cNvSpPr>
          <p:nvPr>
            <p:ph type="title" idx="15" hasCustomPrompt="1"/>
          </p:nvPr>
        </p:nvSpPr>
        <p:spPr>
          <a:xfrm>
            <a:off x="7488624" y="3475788"/>
            <a:ext cx="833400" cy="51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30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dk1"/>
        </a:solidFill>
        <a:effectLst/>
      </p:bgPr>
    </p:bg>
    <p:spTree>
      <p:nvGrpSpPr>
        <p:cNvPr id="1" name="Shape 85"/>
        <p:cNvGrpSpPr/>
        <p:nvPr/>
      </p:nvGrpSpPr>
      <p:grpSpPr>
        <a:xfrm>
          <a:off x="0" y="0"/>
          <a:ext cx="0" cy="0"/>
          <a:chOff x="0" y="0"/>
          <a:chExt cx="0" cy="0"/>
        </a:xfrm>
      </p:grpSpPr>
      <p:sp>
        <p:nvSpPr>
          <p:cNvPr id="86" name="Google Shape;86;p14"/>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952375" y="3189813"/>
            <a:ext cx="4629600" cy="491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8" name="Google Shape;88;p14"/>
          <p:cNvSpPr txBox="1">
            <a:spLocks noGrp="1"/>
          </p:cNvSpPr>
          <p:nvPr>
            <p:ph type="subTitle" idx="1"/>
          </p:nvPr>
        </p:nvSpPr>
        <p:spPr>
          <a:xfrm>
            <a:off x="1952375" y="1995238"/>
            <a:ext cx="4629600" cy="1118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800"/>
              <a:buNone/>
              <a:defRPr sz="16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BLANK_1_1_1">
    <p:bg>
      <p:bgPr>
        <a:solidFill>
          <a:schemeClr val="dk1"/>
        </a:solidFill>
        <a:effectLst/>
      </p:bgPr>
    </p:bg>
    <p:spTree>
      <p:nvGrpSpPr>
        <p:cNvPr id="1" name="Shape 89"/>
        <p:cNvGrpSpPr/>
        <p:nvPr/>
      </p:nvGrpSpPr>
      <p:grpSpPr>
        <a:xfrm>
          <a:off x="0" y="0"/>
          <a:ext cx="0" cy="0"/>
          <a:chOff x="0" y="0"/>
          <a:chExt cx="0" cy="0"/>
        </a:xfrm>
      </p:grpSpPr>
      <p:sp>
        <p:nvSpPr>
          <p:cNvPr id="90" name="Google Shape;90;p15"/>
          <p:cNvSpPr/>
          <p:nvPr/>
        </p:nvSpPr>
        <p:spPr>
          <a:xfrm>
            <a:off x="713300" y="53955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 name="Google Shape;91;p15"/>
          <p:cNvCxnSpPr/>
          <p:nvPr/>
        </p:nvCxnSpPr>
        <p:spPr>
          <a:xfrm>
            <a:off x="734900" y="1102125"/>
            <a:ext cx="7674300" cy="0"/>
          </a:xfrm>
          <a:prstGeom prst="straightConnector1">
            <a:avLst/>
          </a:prstGeom>
          <a:noFill/>
          <a:ln w="38100" cap="flat" cmpd="sng">
            <a:solidFill>
              <a:srgbClr val="E95E24"/>
            </a:solidFill>
            <a:prstDash val="solid"/>
            <a:round/>
            <a:headEnd type="none" w="med" len="med"/>
            <a:tailEnd type="none" w="med" len="med"/>
          </a:ln>
        </p:spPr>
      </p:cxnSp>
      <p:sp>
        <p:nvSpPr>
          <p:cNvPr id="92" name="Google Shape;92;p15"/>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15"/>
          <p:cNvSpPr txBox="1">
            <a:spLocks noGrp="1"/>
          </p:cNvSpPr>
          <p:nvPr>
            <p:ph type="title" idx="2" hasCustomPrompt="1"/>
          </p:nvPr>
        </p:nvSpPr>
        <p:spPr>
          <a:xfrm>
            <a:off x="1153250" y="1714350"/>
            <a:ext cx="2299800" cy="1036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94" name="Google Shape;94;p15"/>
          <p:cNvSpPr txBox="1">
            <a:spLocks noGrp="1"/>
          </p:cNvSpPr>
          <p:nvPr>
            <p:ph type="subTitle" idx="1"/>
          </p:nvPr>
        </p:nvSpPr>
        <p:spPr>
          <a:xfrm>
            <a:off x="1153250" y="2750550"/>
            <a:ext cx="2299800" cy="105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5"/>
          <p:cNvSpPr txBox="1">
            <a:spLocks noGrp="1"/>
          </p:cNvSpPr>
          <p:nvPr>
            <p:ph type="title" idx="3" hasCustomPrompt="1"/>
          </p:nvPr>
        </p:nvSpPr>
        <p:spPr>
          <a:xfrm>
            <a:off x="5006988" y="1378188"/>
            <a:ext cx="2971200" cy="64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96" name="Google Shape;96;p15"/>
          <p:cNvSpPr txBox="1">
            <a:spLocks noGrp="1"/>
          </p:cNvSpPr>
          <p:nvPr>
            <p:ph type="subTitle" idx="4"/>
          </p:nvPr>
        </p:nvSpPr>
        <p:spPr>
          <a:xfrm>
            <a:off x="5006988" y="2023850"/>
            <a:ext cx="2971200" cy="46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 name="Google Shape;97;p15"/>
          <p:cNvSpPr txBox="1">
            <a:spLocks noGrp="1"/>
          </p:cNvSpPr>
          <p:nvPr>
            <p:ph type="title" idx="5" hasCustomPrompt="1"/>
          </p:nvPr>
        </p:nvSpPr>
        <p:spPr>
          <a:xfrm>
            <a:off x="5006988" y="3133450"/>
            <a:ext cx="2971200" cy="64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98" name="Google Shape;98;p15"/>
          <p:cNvSpPr txBox="1">
            <a:spLocks noGrp="1"/>
          </p:cNvSpPr>
          <p:nvPr>
            <p:ph type="subTitle" idx="6"/>
          </p:nvPr>
        </p:nvSpPr>
        <p:spPr>
          <a:xfrm>
            <a:off x="5006988" y="3779000"/>
            <a:ext cx="2971200" cy="46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BLANK_1_1_1_1">
    <p:bg>
      <p:bgPr>
        <a:solidFill>
          <a:schemeClr val="dk1"/>
        </a:solidFill>
        <a:effectLst/>
      </p:bgPr>
    </p:bg>
    <p:spTree>
      <p:nvGrpSpPr>
        <p:cNvPr id="1" name="Shape 99"/>
        <p:cNvGrpSpPr/>
        <p:nvPr/>
      </p:nvGrpSpPr>
      <p:grpSpPr>
        <a:xfrm>
          <a:off x="0" y="0"/>
          <a:ext cx="0" cy="0"/>
          <a:chOff x="0" y="0"/>
          <a:chExt cx="0" cy="0"/>
        </a:xfrm>
      </p:grpSpPr>
      <p:grpSp>
        <p:nvGrpSpPr>
          <p:cNvPr id="100" name="Google Shape;100;p16"/>
          <p:cNvGrpSpPr/>
          <p:nvPr/>
        </p:nvGrpSpPr>
        <p:grpSpPr>
          <a:xfrm>
            <a:off x="713225" y="539500"/>
            <a:ext cx="7717500" cy="4064400"/>
            <a:chOff x="713225" y="539500"/>
            <a:chExt cx="7717500" cy="4064400"/>
          </a:xfrm>
        </p:grpSpPr>
        <p:sp>
          <p:nvSpPr>
            <p:cNvPr id="101" name="Google Shape;101;p16"/>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 name="Google Shape;102;p16"/>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03" name="Google Shape;103;p16"/>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BLANK_1_1_1_1_1">
    <p:bg>
      <p:bgPr>
        <a:solidFill>
          <a:schemeClr val="dk1"/>
        </a:solidFill>
        <a:effectLst/>
      </p:bgPr>
    </p:bg>
    <p:spTree>
      <p:nvGrpSpPr>
        <p:cNvPr id="1" name="Shape 104"/>
        <p:cNvGrpSpPr/>
        <p:nvPr/>
      </p:nvGrpSpPr>
      <p:grpSpPr>
        <a:xfrm>
          <a:off x="0" y="0"/>
          <a:ext cx="0" cy="0"/>
          <a:chOff x="0" y="0"/>
          <a:chExt cx="0" cy="0"/>
        </a:xfrm>
      </p:grpSpPr>
      <p:grpSp>
        <p:nvGrpSpPr>
          <p:cNvPr id="105" name="Google Shape;105;p17"/>
          <p:cNvGrpSpPr/>
          <p:nvPr/>
        </p:nvGrpSpPr>
        <p:grpSpPr>
          <a:xfrm>
            <a:off x="713225" y="539500"/>
            <a:ext cx="7717500" cy="4064400"/>
            <a:chOff x="713225" y="539500"/>
            <a:chExt cx="7717500" cy="4064400"/>
          </a:xfrm>
        </p:grpSpPr>
        <p:sp>
          <p:nvSpPr>
            <p:cNvPr id="106" name="Google Shape;106;p17"/>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 name="Google Shape;107;p17"/>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08" name="Google Shape;108;p17"/>
          <p:cNvSpPr txBox="1">
            <a:spLocks noGrp="1"/>
          </p:cNvSpPr>
          <p:nvPr>
            <p:ph type="title"/>
          </p:nvPr>
        </p:nvSpPr>
        <p:spPr>
          <a:xfrm>
            <a:off x="859050" y="539500"/>
            <a:ext cx="74259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BLANK_1_1_1_1_1_1">
    <p:bg>
      <p:bgPr>
        <a:solidFill>
          <a:schemeClr val="dk1"/>
        </a:solidFill>
        <a:effectLst/>
      </p:bgPr>
    </p:bg>
    <p:spTree>
      <p:nvGrpSpPr>
        <p:cNvPr id="1" name="Shape 109"/>
        <p:cNvGrpSpPr/>
        <p:nvPr/>
      </p:nvGrpSpPr>
      <p:grpSpPr>
        <a:xfrm>
          <a:off x="0" y="0"/>
          <a:ext cx="0" cy="0"/>
          <a:chOff x="0" y="0"/>
          <a:chExt cx="0" cy="0"/>
        </a:xfrm>
      </p:grpSpPr>
      <p:grpSp>
        <p:nvGrpSpPr>
          <p:cNvPr id="110" name="Google Shape;110;p18"/>
          <p:cNvGrpSpPr/>
          <p:nvPr/>
        </p:nvGrpSpPr>
        <p:grpSpPr>
          <a:xfrm>
            <a:off x="713225" y="539500"/>
            <a:ext cx="7717500" cy="4064400"/>
            <a:chOff x="713225" y="539500"/>
            <a:chExt cx="7717500" cy="4064400"/>
          </a:xfrm>
        </p:grpSpPr>
        <p:sp>
          <p:nvSpPr>
            <p:cNvPr id="111" name="Google Shape;111;p18"/>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 name="Google Shape;112;p18"/>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13" name="Google Shape;113;p18"/>
          <p:cNvSpPr txBox="1">
            <a:spLocks noGrp="1"/>
          </p:cNvSpPr>
          <p:nvPr>
            <p:ph type="title"/>
          </p:nvPr>
        </p:nvSpPr>
        <p:spPr>
          <a:xfrm>
            <a:off x="859050" y="539500"/>
            <a:ext cx="74259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BLANK_1_1_1_1_1_1_3">
    <p:bg>
      <p:bgPr>
        <a:solidFill>
          <a:schemeClr val="dk1"/>
        </a:solidFill>
        <a:effectLst/>
      </p:bgPr>
    </p:bg>
    <p:spTree>
      <p:nvGrpSpPr>
        <p:cNvPr id="1" name="Shape 114"/>
        <p:cNvGrpSpPr/>
        <p:nvPr/>
      </p:nvGrpSpPr>
      <p:grpSpPr>
        <a:xfrm>
          <a:off x="0" y="0"/>
          <a:ext cx="0" cy="0"/>
          <a:chOff x="0" y="0"/>
          <a:chExt cx="0" cy="0"/>
        </a:xfrm>
      </p:grpSpPr>
      <p:grpSp>
        <p:nvGrpSpPr>
          <p:cNvPr id="115" name="Google Shape;115;p19"/>
          <p:cNvGrpSpPr/>
          <p:nvPr/>
        </p:nvGrpSpPr>
        <p:grpSpPr>
          <a:xfrm>
            <a:off x="713225" y="539500"/>
            <a:ext cx="7717500" cy="4064400"/>
            <a:chOff x="713225" y="539500"/>
            <a:chExt cx="7717500" cy="4064400"/>
          </a:xfrm>
        </p:grpSpPr>
        <p:sp>
          <p:nvSpPr>
            <p:cNvPr id="116" name="Google Shape;116;p19"/>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 name="Google Shape;117;p19"/>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18" name="Google Shape;118;p19"/>
          <p:cNvSpPr txBox="1">
            <a:spLocks noGrp="1"/>
          </p:cNvSpPr>
          <p:nvPr>
            <p:ph type="title"/>
          </p:nvPr>
        </p:nvSpPr>
        <p:spPr>
          <a:xfrm>
            <a:off x="859050" y="539500"/>
            <a:ext cx="7425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BLANK_1_1_1_1_1_1_3_1">
    <p:bg>
      <p:bgPr>
        <a:solidFill>
          <a:schemeClr val="dk1"/>
        </a:solidFill>
        <a:effectLst/>
      </p:bgPr>
    </p:bg>
    <p:spTree>
      <p:nvGrpSpPr>
        <p:cNvPr id="1" name="Shape 119"/>
        <p:cNvGrpSpPr/>
        <p:nvPr/>
      </p:nvGrpSpPr>
      <p:grpSpPr>
        <a:xfrm>
          <a:off x="0" y="0"/>
          <a:ext cx="0" cy="0"/>
          <a:chOff x="0" y="0"/>
          <a:chExt cx="0" cy="0"/>
        </a:xfrm>
      </p:grpSpPr>
      <p:grpSp>
        <p:nvGrpSpPr>
          <p:cNvPr id="120" name="Google Shape;120;p20"/>
          <p:cNvGrpSpPr/>
          <p:nvPr/>
        </p:nvGrpSpPr>
        <p:grpSpPr>
          <a:xfrm>
            <a:off x="713225" y="539500"/>
            <a:ext cx="7717500" cy="4064400"/>
            <a:chOff x="713225" y="539500"/>
            <a:chExt cx="7717500" cy="4064400"/>
          </a:xfrm>
        </p:grpSpPr>
        <p:sp>
          <p:nvSpPr>
            <p:cNvPr id="121" name="Google Shape;121;p20"/>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 name="Google Shape;122;p20"/>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23" name="Google Shape;123;p20"/>
          <p:cNvSpPr txBox="1">
            <a:spLocks noGrp="1"/>
          </p:cNvSpPr>
          <p:nvPr>
            <p:ph type="title"/>
          </p:nvPr>
        </p:nvSpPr>
        <p:spPr>
          <a:xfrm>
            <a:off x="859050" y="539500"/>
            <a:ext cx="7425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242841"/>
        </a:solidFill>
        <a:effectLst/>
      </p:bgPr>
    </p:bg>
    <p:spTree>
      <p:nvGrpSpPr>
        <p:cNvPr id="1" name="Shape 14"/>
        <p:cNvGrpSpPr/>
        <p:nvPr/>
      </p:nvGrpSpPr>
      <p:grpSpPr>
        <a:xfrm>
          <a:off x="0" y="0"/>
          <a:ext cx="0" cy="0"/>
          <a:chOff x="0" y="0"/>
          <a:chExt cx="0" cy="0"/>
        </a:xfrm>
      </p:grpSpPr>
      <p:sp>
        <p:nvSpPr>
          <p:cNvPr id="15" name="Google Shape;15;p3"/>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rot="-5400000" flipH="1">
            <a:off x="-1114550" y="743900"/>
            <a:ext cx="3655500" cy="3655500"/>
          </a:xfrm>
          <a:prstGeom prst="pie">
            <a:avLst>
              <a:gd name="adj1" fmla="val 0"/>
              <a:gd name="adj2" fmla="val 10800087"/>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2971613" y="1574875"/>
            <a:ext cx="5351100" cy="1665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8" name="Google Shape;18;p3"/>
          <p:cNvSpPr txBox="1">
            <a:spLocks noGrp="1"/>
          </p:cNvSpPr>
          <p:nvPr>
            <p:ph type="title" idx="2" hasCustomPrompt="1"/>
          </p:nvPr>
        </p:nvSpPr>
        <p:spPr>
          <a:xfrm>
            <a:off x="821288" y="1574875"/>
            <a:ext cx="2150400" cy="1665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72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r>
              <a:t>xx%</a:t>
            </a:r>
          </a:p>
        </p:txBody>
      </p:sp>
      <p:sp>
        <p:nvSpPr>
          <p:cNvPr id="19" name="Google Shape;19;p3"/>
          <p:cNvSpPr txBox="1">
            <a:spLocks noGrp="1"/>
          </p:cNvSpPr>
          <p:nvPr>
            <p:ph type="subTitle" idx="1"/>
          </p:nvPr>
        </p:nvSpPr>
        <p:spPr>
          <a:xfrm>
            <a:off x="2971613" y="3240775"/>
            <a:ext cx="5351100" cy="44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BLANK_1_1_1_1_1_1_2">
    <p:bg>
      <p:bgPr>
        <a:solidFill>
          <a:schemeClr val="dk1"/>
        </a:solidFill>
        <a:effectLst/>
      </p:bgPr>
    </p:bg>
    <p:spTree>
      <p:nvGrpSpPr>
        <p:cNvPr id="1" name="Shape 124"/>
        <p:cNvGrpSpPr/>
        <p:nvPr/>
      </p:nvGrpSpPr>
      <p:grpSpPr>
        <a:xfrm>
          <a:off x="0" y="0"/>
          <a:ext cx="0" cy="0"/>
          <a:chOff x="0" y="0"/>
          <a:chExt cx="0" cy="0"/>
        </a:xfrm>
      </p:grpSpPr>
      <p:sp>
        <p:nvSpPr>
          <p:cNvPr id="125" name="Google Shape;125;p21"/>
          <p:cNvSpPr/>
          <p:nvPr/>
        </p:nvSpPr>
        <p:spPr>
          <a:xfrm>
            <a:off x="713300" y="53955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txBox="1">
            <a:spLocks noGrp="1"/>
          </p:cNvSpPr>
          <p:nvPr>
            <p:ph type="title"/>
          </p:nvPr>
        </p:nvSpPr>
        <p:spPr>
          <a:xfrm>
            <a:off x="1263200" y="1298488"/>
            <a:ext cx="2732700" cy="1096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127" name="Google Shape;127;p21"/>
          <p:cNvSpPr txBox="1">
            <a:spLocks noGrp="1"/>
          </p:cNvSpPr>
          <p:nvPr>
            <p:ph type="subTitle" idx="1"/>
          </p:nvPr>
        </p:nvSpPr>
        <p:spPr>
          <a:xfrm>
            <a:off x="1263200" y="2394813"/>
            <a:ext cx="2732700" cy="154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BLANK_1_1_1_1_1_1_2_1">
    <p:bg>
      <p:bgPr>
        <a:solidFill>
          <a:schemeClr val="dk1"/>
        </a:solidFill>
        <a:effectLst/>
      </p:bgPr>
    </p:bg>
    <p:spTree>
      <p:nvGrpSpPr>
        <p:cNvPr id="1" name="Shape 128"/>
        <p:cNvGrpSpPr/>
        <p:nvPr/>
      </p:nvGrpSpPr>
      <p:grpSpPr>
        <a:xfrm>
          <a:off x="0" y="0"/>
          <a:ext cx="0" cy="0"/>
          <a:chOff x="0" y="0"/>
          <a:chExt cx="0" cy="0"/>
        </a:xfrm>
      </p:grpSpPr>
      <p:sp>
        <p:nvSpPr>
          <p:cNvPr id="129" name="Google Shape;129;p22"/>
          <p:cNvSpPr/>
          <p:nvPr/>
        </p:nvSpPr>
        <p:spPr>
          <a:xfrm>
            <a:off x="713300" y="53955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txBox="1">
            <a:spLocks noGrp="1"/>
          </p:cNvSpPr>
          <p:nvPr>
            <p:ph type="title"/>
          </p:nvPr>
        </p:nvSpPr>
        <p:spPr>
          <a:xfrm>
            <a:off x="948875" y="1767400"/>
            <a:ext cx="2518200" cy="507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131" name="Google Shape;131;p22"/>
          <p:cNvSpPr txBox="1">
            <a:spLocks noGrp="1"/>
          </p:cNvSpPr>
          <p:nvPr>
            <p:ph type="subTitle" idx="1"/>
          </p:nvPr>
        </p:nvSpPr>
        <p:spPr>
          <a:xfrm>
            <a:off x="948875" y="2274200"/>
            <a:ext cx="2518200" cy="123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2">
  <p:cSld name="BLANK_1_1_1_1_1_1_2_1_1">
    <p:bg>
      <p:bgPr>
        <a:solidFill>
          <a:schemeClr val="dk1"/>
        </a:solidFill>
        <a:effectLst/>
      </p:bgPr>
    </p:bg>
    <p:spTree>
      <p:nvGrpSpPr>
        <p:cNvPr id="1" name="Shape 132"/>
        <p:cNvGrpSpPr/>
        <p:nvPr/>
      </p:nvGrpSpPr>
      <p:grpSpPr>
        <a:xfrm>
          <a:off x="0" y="0"/>
          <a:ext cx="0" cy="0"/>
          <a:chOff x="0" y="0"/>
          <a:chExt cx="0" cy="0"/>
        </a:xfrm>
      </p:grpSpPr>
      <p:grpSp>
        <p:nvGrpSpPr>
          <p:cNvPr id="133" name="Google Shape;133;p23"/>
          <p:cNvGrpSpPr/>
          <p:nvPr/>
        </p:nvGrpSpPr>
        <p:grpSpPr>
          <a:xfrm>
            <a:off x="713225" y="539500"/>
            <a:ext cx="7717500" cy="4064400"/>
            <a:chOff x="713225" y="539500"/>
            <a:chExt cx="7717500" cy="4064400"/>
          </a:xfrm>
        </p:grpSpPr>
        <p:sp>
          <p:nvSpPr>
            <p:cNvPr id="134" name="Google Shape;134;p23"/>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 name="Google Shape;135;p23"/>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36" name="Google Shape;136;p23"/>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23"/>
          <p:cNvSpPr txBox="1">
            <a:spLocks noGrp="1"/>
          </p:cNvSpPr>
          <p:nvPr>
            <p:ph type="subTitle" idx="1"/>
          </p:nvPr>
        </p:nvSpPr>
        <p:spPr>
          <a:xfrm>
            <a:off x="4615325" y="2181950"/>
            <a:ext cx="3599100" cy="38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2800"/>
              <a:buNone/>
              <a:defRPr b="1">
                <a:solidFill>
                  <a:schemeClr val="lt1"/>
                </a:solidFill>
              </a:defRPr>
            </a:lvl1pPr>
            <a:lvl2pPr lvl="1" rtl="0">
              <a:lnSpc>
                <a:spcPct val="100000"/>
              </a:lnSpc>
              <a:spcBef>
                <a:spcPts val="0"/>
              </a:spcBef>
              <a:spcAft>
                <a:spcPts val="0"/>
              </a:spcAft>
              <a:buClr>
                <a:schemeClr val="lt1"/>
              </a:buClr>
              <a:buSzPts val="2800"/>
              <a:buNone/>
              <a:defRPr sz="2800" b="1">
                <a:solidFill>
                  <a:schemeClr val="lt1"/>
                </a:solidFill>
              </a:defRPr>
            </a:lvl2pPr>
            <a:lvl3pPr lvl="2" rtl="0">
              <a:lnSpc>
                <a:spcPct val="100000"/>
              </a:lnSpc>
              <a:spcBef>
                <a:spcPts val="0"/>
              </a:spcBef>
              <a:spcAft>
                <a:spcPts val="0"/>
              </a:spcAft>
              <a:buClr>
                <a:schemeClr val="lt1"/>
              </a:buClr>
              <a:buSzPts val="2800"/>
              <a:buNone/>
              <a:defRPr sz="2800" b="1">
                <a:solidFill>
                  <a:schemeClr val="lt1"/>
                </a:solidFill>
              </a:defRPr>
            </a:lvl3pPr>
            <a:lvl4pPr lvl="3" rtl="0">
              <a:lnSpc>
                <a:spcPct val="100000"/>
              </a:lnSpc>
              <a:spcBef>
                <a:spcPts val="0"/>
              </a:spcBef>
              <a:spcAft>
                <a:spcPts val="0"/>
              </a:spcAft>
              <a:buClr>
                <a:schemeClr val="lt1"/>
              </a:buClr>
              <a:buSzPts val="2800"/>
              <a:buNone/>
              <a:defRPr sz="2800" b="1">
                <a:solidFill>
                  <a:schemeClr val="lt1"/>
                </a:solidFill>
              </a:defRPr>
            </a:lvl4pPr>
            <a:lvl5pPr lvl="4" rtl="0">
              <a:lnSpc>
                <a:spcPct val="100000"/>
              </a:lnSpc>
              <a:spcBef>
                <a:spcPts val="0"/>
              </a:spcBef>
              <a:spcAft>
                <a:spcPts val="0"/>
              </a:spcAft>
              <a:buClr>
                <a:schemeClr val="lt1"/>
              </a:buClr>
              <a:buSzPts val="2800"/>
              <a:buNone/>
              <a:defRPr sz="2800" b="1">
                <a:solidFill>
                  <a:schemeClr val="lt1"/>
                </a:solidFill>
              </a:defRPr>
            </a:lvl5pPr>
            <a:lvl6pPr lvl="5" rtl="0">
              <a:lnSpc>
                <a:spcPct val="100000"/>
              </a:lnSpc>
              <a:spcBef>
                <a:spcPts val="0"/>
              </a:spcBef>
              <a:spcAft>
                <a:spcPts val="0"/>
              </a:spcAft>
              <a:buClr>
                <a:schemeClr val="lt1"/>
              </a:buClr>
              <a:buSzPts val="2800"/>
              <a:buNone/>
              <a:defRPr sz="2800" b="1">
                <a:solidFill>
                  <a:schemeClr val="lt1"/>
                </a:solidFill>
              </a:defRPr>
            </a:lvl6pPr>
            <a:lvl7pPr lvl="6" rtl="0">
              <a:lnSpc>
                <a:spcPct val="100000"/>
              </a:lnSpc>
              <a:spcBef>
                <a:spcPts val="0"/>
              </a:spcBef>
              <a:spcAft>
                <a:spcPts val="0"/>
              </a:spcAft>
              <a:buClr>
                <a:schemeClr val="lt1"/>
              </a:buClr>
              <a:buSzPts val="2800"/>
              <a:buNone/>
              <a:defRPr sz="2800" b="1">
                <a:solidFill>
                  <a:schemeClr val="lt1"/>
                </a:solidFill>
              </a:defRPr>
            </a:lvl7pPr>
            <a:lvl8pPr lvl="7" rtl="0">
              <a:lnSpc>
                <a:spcPct val="100000"/>
              </a:lnSpc>
              <a:spcBef>
                <a:spcPts val="0"/>
              </a:spcBef>
              <a:spcAft>
                <a:spcPts val="0"/>
              </a:spcAft>
              <a:buClr>
                <a:schemeClr val="lt1"/>
              </a:buClr>
              <a:buSzPts val="2800"/>
              <a:buNone/>
              <a:defRPr sz="2800" b="1">
                <a:solidFill>
                  <a:schemeClr val="lt1"/>
                </a:solidFill>
              </a:defRPr>
            </a:lvl8pPr>
            <a:lvl9pPr lvl="8" rtl="0">
              <a:lnSpc>
                <a:spcPct val="100000"/>
              </a:lnSpc>
              <a:spcBef>
                <a:spcPts val="0"/>
              </a:spcBef>
              <a:spcAft>
                <a:spcPts val="0"/>
              </a:spcAft>
              <a:buClr>
                <a:schemeClr val="lt1"/>
              </a:buClr>
              <a:buSzPts val="2800"/>
              <a:buNone/>
              <a:defRPr sz="2800" b="1">
                <a:solidFill>
                  <a:schemeClr val="lt1"/>
                </a:solidFill>
              </a:defRPr>
            </a:lvl9pPr>
          </a:lstStyle>
          <a:p>
            <a:endParaRPr/>
          </a:p>
        </p:txBody>
      </p:sp>
      <p:sp>
        <p:nvSpPr>
          <p:cNvPr id="138" name="Google Shape;138;p23"/>
          <p:cNvSpPr txBox="1">
            <a:spLocks noGrp="1"/>
          </p:cNvSpPr>
          <p:nvPr>
            <p:ph type="subTitle" idx="2"/>
          </p:nvPr>
        </p:nvSpPr>
        <p:spPr>
          <a:xfrm>
            <a:off x="853775" y="2181950"/>
            <a:ext cx="3599100" cy="38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2800"/>
              <a:buNone/>
              <a:defRPr b="1">
                <a:solidFill>
                  <a:schemeClr val="lt1"/>
                </a:solidFill>
              </a:defRPr>
            </a:lvl1pPr>
            <a:lvl2pPr lvl="1" rtl="0">
              <a:lnSpc>
                <a:spcPct val="100000"/>
              </a:lnSpc>
              <a:spcBef>
                <a:spcPts val="0"/>
              </a:spcBef>
              <a:spcAft>
                <a:spcPts val="0"/>
              </a:spcAft>
              <a:buClr>
                <a:schemeClr val="lt1"/>
              </a:buClr>
              <a:buSzPts val="2800"/>
              <a:buNone/>
              <a:defRPr sz="2800" b="1">
                <a:solidFill>
                  <a:schemeClr val="lt1"/>
                </a:solidFill>
              </a:defRPr>
            </a:lvl2pPr>
            <a:lvl3pPr lvl="2" rtl="0">
              <a:lnSpc>
                <a:spcPct val="100000"/>
              </a:lnSpc>
              <a:spcBef>
                <a:spcPts val="0"/>
              </a:spcBef>
              <a:spcAft>
                <a:spcPts val="0"/>
              </a:spcAft>
              <a:buClr>
                <a:schemeClr val="lt1"/>
              </a:buClr>
              <a:buSzPts val="2800"/>
              <a:buNone/>
              <a:defRPr sz="2800" b="1">
                <a:solidFill>
                  <a:schemeClr val="lt1"/>
                </a:solidFill>
              </a:defRPr>
            </a:lvl3pPr>
            <a:lvl4pPr lvl="3" rtl="0">
              <a:lnSpc>
                <a:spcPct val="100000"/>
              </a:lnSpc>
              <a:spcBef>
                <a:spcPts val="0"/>
              </a:spcBef>
              <a:spcAft>
                <a:spcPts val="0"/>
              </a:spcAft>
              <a:buClr>
                <a:schemeClr val="lt1"/>
              </a:buClr>
              <a:buSzPts val="2800"/>
              <a:buNone/>
              <a:defRPr sz="2800" b="1">
                <a:solidFill>
                  <a:schemeClr val="lt1"/>
                </a:solidFill>
              </a:defRPr>
            </a:lvl4pPr>
            <a:lvl5pPr lvl="4" rtl="0">
              <a:lnSpc>
                <a:spcPct val="100000"/>
              </a:lnSpc>
              <a:spcBef>
                <a:spcPts val="0"/>
              </a:spcBef>
              <a:spcAft>
                <a:spcPts val="0"/>
              </a:spcAft>
              <a:buClr>
                <a:schemeClr val="lt1"/>
              </a:buClr>
              <a:buSzPts val="2800"/>
              <a:buNone/>
              <a:defRPr sz="2800" b="1">
                <a:solidFill>
                  <a:schemeClr val="lt1"/>
                </a:solidFill>
              </a:defRPr>
            </a:lvl5pPr>
            <a:lvl6pPr lvl="5" rtl="0">
              <a:lnSpc>
                <a:spcPct val="100000"/>
              </a:lnSpc>
              <a:spcBef>
                <a:spcPts val="0"/>
              </a:spcBef>
              <a:spcAft>
                <a:spcPts val="0"/>
              </a:spcAft>
              <a:buClr>
                <a:schemeClr val="lt1"/>
              </a:buClr>
              <a:buSzPts val="2800"/>
              <a:buNone/>
              <a:defRPr sz="2800" b="1">
                <a:solidFill>
                  <a:schemeClr val="lt1"/>
                </a:solidFill>
              </a:defRPr>
            </a:lvl6pPr>
            <a:lvl7pPr lvl="6" rtl="0">
              <a:lnSpc>
                <a:spcPct val="100000"/>
              </a:lnSpc>
              <a:spcBef>
                <a:spcPts val="0"/>
              </a:spcBef>
              <a:spcAft>
                <a:spcPts val="0"/>
              </a:spcAft>
              <a:buClr>
                <a:schemeClr val="lt1"/>
              </a:buClr>
              <a:buSzPts val="2800"/>
              <a:buNone/>
              <a:defRPr sz="2800" b="1">
                <a:solidFill>
                  <a:schemeClr val="lt1"/>
                </a:solidFill>
              </a:defRPr>
            </a:lvl7pPr>
            <a:lvl8pPr lvl="7" rtl="0">
              <a:lnSpc>
                <a:spcPct val="100000"/>
              </a:lnSpc>
              <a:spcBef>
                <a:spcPts val="0"/>
              </a:spcBef>
              <a:spcAft>
                <a:spcPts val="0"/>
              </a:spcAft>
              <a:buClr>
                <a:schemeClr val="lt1"/>
              </a:buClr>
              <a:buSzPts val="2800"/>
              <a:buNone/>
              <a:defRPr sz="2800" b="1">
                <a:solidFill>
                  <a:schemeClr val="lt1"/>
                </a:solidFill>
              </a:defRPr>
            </a:lvl8pPr>
            <a:lvl9pPr lvl="8" rtl="0">
              <a:lnSpc>
                <a:spcPct val="100000"/>
              </a:lnSpc>
              <a:spcBef>
                <a:spcPts val="0"/>
              </a:spcBef>
              <a:spcAft>
                <a:spcPts val="0"/>
              </a:spcAft>
              <a:buClr>
                <a:schemeClr val="lt1"/>
              </a:buClr>
              <a:buSzPts val="2800"/>
              <a:buNone/>
              <a:defRPr sz="2800" b="1">
                <a:solidFill>
                  <a:schemeClr val="lt1"/>
                </a:solidFill>
              </a:defRPr>
            </a:lvl9pPr>
          </a:lstStyle>
          <a:p>
            <a:endParaRPr/>
          </a:p>
        </p:txBody>
      </p:sp>
      <p:sp>
        <p:nvSpPr>
          <p:cNvPr id="139" name="Google Shape;139;p23"/>
          <p:cNvSpPr txBox="1">
            <a:spLocks noGrp="1"/>
          </p:cNvSpPr>
          <p:nvPr>
            <p:ph type="subTitle" idx="3"/>
          </p:nvPr>
        </p:nvSpPr>
        <p:spPr>
          <a:xfrm>
            <a:off x="853775" y="2571192"/>
            <a:ext cx="3599100" cy="154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Char char="●"/>
              <a:defRPr sz="1400" u="sng">
                <a:solidFill>
                  <a:schemeClr val="lt1"/>
                </a:solidFill>
              </a:defRPr>
            </a:lvl1pPr>
            <a:lvl2pPr lvl="1" rtl="0">
              <a:lnSpc>
                <a:spcPct val="100000"/>
              </a:lnSpc>
              <a:spcBef>
                <a:spcPts val="0"/>
              </a:spcBef>
              <a:spcAft>
                <a:spcPts val="0"/>
              </a:spcAft>
              <a:buClr>
                <a:schemeClr val="lt1"/>
              </a:buClr>
              <a:buSzPts val="1400"/>
              <a:buChar char="○"/>
              <a:defRPr>
                <a:solidFill>
                  <a:schemeClr val="lt1"/>
                </a:solidFill>
              </a:defRPr>
            </a:lvl2pPr>
            <a:lvl3pPr lvl="2" rtl="0">
              <a:lnSpc>
                <a:spcPct val="100000"/>
              </a:lnSpc>
              <a:spcBef>
                <a:spcPts val="0"/>
              </a:spcBef>
              <a:spcAft>
                <a:spcPts val="0"/>
              </a:spcAft>
              <a:buClr>
                <a:schemeClr val="lt1"/>
              </a:buClr>
              <a:buSzPts val="1400"/>
              <a:buChar char="■"/>
              <a:defRPr>
                <a:solidFill>
                  <a:schemeClr val="lt1"/>
                </a:solidFill>
              </a:defRPr>
            </a:lvl3pPr>
            <a:lvl4pPr lvl="3" rtl="0">
              <a:lnSpc>
                <a:spcPct val="100000"/>
              </a:lnSpc>
              <a:spcBef>
                <a:spcPts val="0"/>
              </a:spcBef>
              <a:spcAft>
                <a:spcPts val="0"/>
              </a:spcAft>
              <a:buClr>
                <a:schemeClr val="lt1"/>
              </a:buClr>
              <a:buSzPts val="1400"/>
              <a:buChar char="●"/>
              <a:defRPr>
                <a:solidFill>
                  <a:schemeClr val="lt1"/>
                </a:solidFill>
              </a:defRPr>
            </a:lvl4pPr>
            <a:lvl5pPr lvl="4" rtl="0">
              <a:lnSpc>
                <a:spcPct val="100000"/>
              </a:lnSpc>
              <a:spcBef>
                <a:spcPts val="0"/>
              </a:spcBef>
              <a:spcAft>
                <a:spcPts val="0"/>
              </a:spcAft>
              <a:buClr>
                <a:schemeClr val="lt1"/>
              </a:buClr>
              <a:buSzPts val="1400"/>
              <a:buChar char="○"/>
              <a:defRPr>
                <a:solidFill>
                  <a:schemeClr val="lt1"/>
                </a:solidFill>
              </a:defRPr>
            </a:lvl5pPr>
            <a:lvl6pPr lvl="5" rtl="0">
              <a:lnSpc>
                <a:spcPct val="100000"/>
              </a:lnSpc>
              <a:spcBef>
                <a:spcPts val="0"/>
              </a:spcBef>
              <a:spcAft>
                <a:spcPts val="0"/>
              </a:spcAft>
              <a:buClr>
                <a:schemeClr val="lt1"/>
              </a:buClr>
              <a:buSzPts val="1400"/>
              <a:buChar char="■"/>
              <a:defRPr>
                <a:solidFill>
                  <a:schemeClr val="lt1"/>
                </a:solidFill>
              </a:defRPr>
            </a:lvl6pPr>
            <a:lvl7pPr lvl="6" rtl="0">
              <a:lnSpc>
                <a:spcPct val="100000"/>
              </a:lnSpc>
              <a:spcBef>
                <a:spcPts val="0"/>
              </a:spcBef>
              <a:spcAft>
                <a:spcPts val="0"/>
              </a:spcAft>
              <a:buClr>
                <a:schemeClr val="lt1"/>
              </a:buClr>
              <a:buSzPts val="1400"/>
              <a:buChar char="●"/>
              <a:defRPr>
                <a:solidFill>
                  <a:schemeClr val="lt1"/>
                </a:solidFill>
              </a:defRPr>
            </a:lvl7pPr>
            <a:lvl8pPr lvl="7" rtl="0">
              <a:lnSpc>
                <a:spcPct val="100000"/>
              </a:lnSpc>
              <a:spcBef>
                <a:spcPts val="0"/>
              </a:spcBef>
              <a:spcAft>
                <a:spcPts val="0"/>
              </a:spcAft>
              <a:buClr>
                <a:schemeClr val="lt1"/>
              </a:buClr>
              <a:buSzPts val="1400"/>
              <a:buChar char="○"/>
              <a:defRPr>
                <a:solidFill>
                  <a:schemeClr val="lt1"/>
                </a:solidFill>
              </a:defRPr>
            </a:lvl8pPr>
            <a:lvl9pPr lvl="8" rtl="0">
              <a:lnSpc>
                <a:spcPct val="100000"/>
              </a:lnSpc>
              <a:spcBef>
                <a:spcPts val="0"/>
              </a:spcBef>
              <a:spcAft>
                <a:spcPts val="0"/>
              </a:spcAft>
              <a:buClr>
                <a:schemeClr val="lt1"/>
              </a:buClr>
              <a:buSzPts val="1400"/>
              <a:buChar char="■"/>
              <a:defRPr>
                <a:solidFill>
                  <a:schemeClr val="lt1"/>
                </a:solidFill>
              </a:defRPr>
            </a:lvl9pPr>
          </a:lstStyle>
          <a:p>
            <a:endParaRPr/>
          </a:p>
        </p:txBody>
      </p:sp>
      <p:sp>
        <p:nvSpPr>
          <p:cNvPr id="140" name="Google Shape;140;p23"/>
          <p:cNvSpPr txBox="1">
            <a:spLocks noGrp="1"/>
          </p:cNvSpPr>
          <p:nvPr>
            <p:ph type="subTitle" idx="4"/>
          </p:nvPr>
        </p:nvSpPr>
        <p:spPr>
          <a:xfrm>
            <a:off x="799625" y="1404325"/>
            <a:ext cx="75231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2800"/>
              <a:buNone/>
              <a:defRPr b="1">
                <a:solidFill>
                  <a:schemeClr val="lt1"/>
                </a:solidFill>
              </a:defRPr>
            </a:lvl1pPr>
            <a:lvl2pPr lvl="1" rtl="0">
              <a:lnSpc>
                <a:spcPct val="100000"/>
              </a:lnSpc>
              <a:spcBef>
                <a:spcPts val="0"/>
              </a:spcBef>
              <a:spcAft>
                <a:spcPts val="0"/>
              </a:spcAft>
              <a:buClr>
                <a:schemeClr val="lt1"/>
              </a:buClr>
              <a:buSzPts val="2800"/>
              <a:buNone/>
              <a:defRPr sz="2800" b="1">
                <a:solidFill>
                  <a:schemeClr val="lt1"/>
                </a:solidFill>
              </a:defRPr>
            </a:lvl2pPr>
            <a:lvl3pPr lvl="2" rtl="0">
              <a:lnSpc>
                <a:spcPct val="100000"/>
              </a:lnSpc>
              <a:spcBef>
                <a:spcPts val="0"/>
              </a:spcBef>
              <a:spcAft>
                <a:spcPts val="0"/>
              </a:spcAft>
              <a:buClr>
                <a:schemeClr val="lt1"/>
              </a:buClr>
              <a:buSzPts val="2800"/>
              <a:buNone/>
              <a:defRPr sz="2800" b="1">
                <a:solidFill>
                  <a:schemeClr val="lt1"/>
                </a:solidFill>
              </a:defRPr>
            </a:lvl3pPr>
            <a:lvl4pPr lvl="3" rtl="0">
              <a:lnSpc>
                <a:spcPct val="100000"/>
              </a:lnSpc>
              <a:spcBef>
                <a:spcPts val="0"/>
              </a:spcBef>
              <a:spcAft>
                <a:spcPts val="0"/>
              </a:spcAft>
              <a:buClr>
                <a:schemeClr val="lt1"/>
              </a:buClr>
              <a:buSzPts val="2800"/>
              <a:buNone/>
              <a:defRPr sz="2800" b="1">
                <a:solidFill>
                  <a:schemeClr val="lt1"/>
                </a:solidFill>
              </a:defRPr>
            </a:lvl4pPr>
            <a:lvl5pPr lvl="4" rtl="0">
              <a:lnSpc>
                <a:spcPct val="100000"/>
              </a:lnSpc>
              <a:spcBef>
                <a:spcPts val="0"/>
              </a:spcBef>
              <a:spcAft>
                <a:spcPts val="0"/>
              </a:spcAft>
              <a:buClr>
                <a:schemeClr val="lt1"/>
              </a:buClr>
              <a:buSzPts val="2800"/>
              <a:buNone/>
              <a:defRPr sz="2800" b="1">
                <a:solidFill>
                  <a:schemeClr val="lt1"/>
                </a:solidFill>
              </a:defRPr>
            </a:lvl5pPr>
            <a:lvl6pPr lvl="5" rtl="0">
              <a:lnSpc>
                <a:spcPct val="100000"/>
              </a:lnSpc>
              <a:spcBef>
                <a:spcPts val="0"/>
              </a:spcBef>
              <a:spcAft>
                <a:spcPts val="0"/>
              </a:spcAft>
              <a:buClr>
                <a:schemeClr val="lt1"/>
              </a:buClr>
              <a:buSzPts val="2800"/>
              <a:buNone/>
              <a:defRPr sz="2800" b="1">
                <a:solidFill>
                  <a:schemeClr val="lt1"/>
                </a:solidFill>
              </a:defRPr>
            </a:lvl6pPr>
            <a:lvl7pPr lvl="6" rtl="0">
              <a:lnSpc>
                <a:spcPct val="100000"/>
              </a:lnSpc>
              <a:spcBef>
                <a:spcPts val="0"/>
              </a:spcBef>
              <a:spcAft>
                <a:spcPts val="0"/>
              </a:spcAft>
              <a:buClr>
                <a:schemeClr val="lt1"/>
              </a:buClr>
              <a:buSzPts val="2800"/>
              <a:buNone/>
              <a:defRPr sz="2800" b="1">
                <a:solidFill>
                  <a:schemeClr val="lt1"/>
                </a:solidFill>
              </a:defRPr>
            </a:lvl7pPr>
            <a:lvl8pPr lvl="7" rtl="0">
              <a:lnSpc>
                <a:spcPct val="100000"/>
              </a:lnSpc>
              <a:spcBef>
                <a:spcPts val="0"/>
              </a:spcBef>
              <a:spcAft>
                <a:spcPts val="0"/>
              </a:spcAft>
              <a:buClr>
                <a:schemeClr val="lt1"/>
              </a:buClr>
              <a:buSzPts val="2800"/>
              <a:buNone/>
              <a:defRPr sz="2800" b="1">
                <a:solidFill>
                  <a:schemeClr val="lt1"/>
                </a:solidFill>
              </a:defRPr>
            </a:lvl8pPr>
            <a:lvl9pPr lvl="8" rtl="0">
              <a:lnSpc>
                <a:spcPct val="100000"/>
              </a:lnSpc>
              <a:spcBef>
                <a:spcPts val="0"/>
              </a:spcBef>
              <a:spcAft>
                <a:spcPts val="0"/>
              </a:spcAft>
              <a:buClr>
                <a:schemeClr val="lt1"/>
              </a:buClr>
              <a:buSzPts val="2800"/>
              <a:buNone/>
              <a:defRPr sz="2800" b="1">
                <a:solidFill>
                  <a:schemeClr val="lt1"/>
                </a:solidFill>
              </a:defRPr>
            </a:lvl9pPr>
          </a:lstStyle>
          <a:p>
            <a:endParaRPr/>
          </a:p>
        </p:txBody>
      </p:sp>
      <p:sp>
        <p:nvSpPr>
          <p:cNvPr id="141" name="Google Shape;141;p23"/>
          <p:cNvSpPr txBox="1">
            <a:spLocks noGrp="1"/>
          </p:cNvSpPr>
          <p:nvPr>
            <p:ph type="subTitle" idx="5"/>
          </p:nvPr>
        </p:nvSpPr>
        <p:spPr>
          <a:xfrm>
            <a:off x="4615325" y="2570500"/>
            <a:ext cx="3599100" cy="154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Char char="●"/>
              <a:defRPr sz="1400" u="sng">
                <a:solidFill>
                  <a:schemeClr val="lt1"/>
                </a:solidFill>
              </a:defRPr>
            </a:lvl1pPr>
            <a:lvl2pPr lvl="1" rtl="0">
              <a:lnSpc>
                <a:spcPct val="100000"/>
              </a:lnSpc>
              <a:spcBef>
                <a:spcPts val="0"/>
              </a:spcBef>
              <a:spcAft>
                <a:spcPts val="0"/>
              </a:spcAft>
              <a:buClr>
                <a:schemeClr val="lt1"/>
              </a:buClr>
              <a:buSzPts val="1400"/>
              <a:buChar char="○"/>
              <a:defRPr>
                <a:solidFill>
                  <a:schemeClr val="lt1"/>
                </a:solidFill>
              </a:defRPr>
            </a:lvl2pPr>
            <a:lvl3pPr lvl="2" rtl="0">
              <a:lnSpc>
                <a:spcPct val="100000"/>
              </a:lnSpc>
              <a:spcBef>
                <a:spcPts val="0"/>
              </a:spcBef>
              <a:spcAft>
                <a:spcPts val="0"/>
              </a:spcAft>
              <a:buClr>
                <a:schemeClr val="lt1"/>
              </a:buClr>
              <a:buSzPts val="1400"/>
              <a:buChar char="■"/>
              <a:defRPr>
                <a:solidFill>
                  <a:schemeClr val="lt1"/>
                </a:solidFill>
              </a:defRPr>
            </a:lvl3pPr>
            <a:lvl4pPr lvl="3" rtl="0">
              <a:lnSpc>
                <a:spcPct val="100000"/>
              </a:lnSpc>
              <a:spcBef>
                <a:spcPts val="0"/>
              </a:spcBef>
              <a:spcAft>
                <a:spcPts val="0"/>
              </a:spcAft>
              <a:buClr>
                <a:schemeClr val="lt1"/>
              </a:buClr>
              <a:buSzPts val="1400"/>
              <a:buChar char="●"/>
              <a:defRPr>
                <a:solidFill>
                  <a:schemeClr val="lt1"/>
                </a:solidFill>
              </a:defRPr>
            </a:lvl4pPr>
            <a:lvl5pPr lvl="4" rtl="0">
              <a:lnSpc>
                <a:spcPct val="100000"/>
              </a:lnSpc>
              <a:spcBef>
                <a:spcPts val="0"/>
              </a:spcBef>
              <a:spcAft>
                <a:spcPts val="0"/>
              </a:spcAft>
              <a:buClr>
                <a:schemeClr val="lt1"/>
              </a:buClr>
              <a:buSzPts val="1400"/>
              <a:buChar char="○"/>
              <a:defRPr>
                <a:solidFill>
                  <a:schemeClr val="lt1"/>
                </a:solidFill>
              </a:defRPr>
            </a:lvl5pPr>
            <a:lvl6pPr lvl="5" rtl="0">
              <a:lnSpc>
                <a:spcPct val="100000"/>
              </a:lnSpc>
              <a:spcBef>
                <a:spcPts val="0"/>
              </a:spcBef>
              <a:spcAft>
                <a:spcPts val="0"/>
              </a:spcAft>
              <a:buClr>
                <a:schemeClr val="lt1"/>
              </a:buClr>
              <a:buSzPts val="1400"/>
              <a:buChar char="■"/>
              <a:defRPr>
                <a:solidFill>
                  <a:schemeClr val="lt1"/>
                </a:solidFill>
              </a:defRPr>
            </a:lvl6pPr>
            <a:lvl7pPr lvl="6" rtl="0">
              <a:lnSpc>
                <a:spcPct val="100000"/>
              </a:lnSpc>
              <a:spcBef>
                <a:spcPts val="0"/>
              </a:spcBef>
              <a:spcAft>
                <a:spcPts val="0"/>
              </a:spcAft>
              <a:buClr>
                <a:schemeClr val="lt1"/>
              </a:buClr>
              <a:buSzPts val="1400"/>
              <a:buChar char="●"/>
              <a:defRPr>
                <a:solidFill>
                  <a:schemeClr val="lt1"/>
                </a:solidFill>
              </a:defRPr>
            </a:lvl7pPr>
            <a:lvl8pPr lvl="7" rtl="0">
              <a:lnSpc>
                <a:spcPct val="100000"/>
              </a:lnSpc>
              <a:spcBef>
                <a:spcPts val="0"/>
              </a:spcBef>
              <a:spcAft>
                <a:spcPts val="0"/>
              </a:spcAft>
              <a:buClr>
                <a:schemeClr val="lt1"/>
              </a:buClr>
              <a:buSzPts val="1400"/>
              <a:buChar char="○"/>
              <a:defRPr>
                <a:solidFill>
                  <a:schemeClr val="lt1"/>
                </a:solidFill>
              </a:defRPr>
            </a:lvl8pPr>
            <a:lvl9pPr lvl="8" rtl="0">
              <a:lnSpc>
                <a:spcPct val="100000"/>
              </a:lnSpc>
              <a:spcBef>
                <a:spcPts val="0"/>
              </a:spcBef>
              <a:spcAft>
                <a:spcPts val="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BLANK_1_1_1_1_1_1_2_1_1_1">
    <p:bg>
      <p:bgPr>
        <a:solidFill>
          <a:schemeClr val="dk1"/>
        </a:solidFill>
        <a:effectLst/>
      </p:bgPr>
    </p:bg>
    <p:spTree>
      <p:nvGrpSpPr>
        <p:cNvPr id="1" name="Shape 142"/>
        <p:cNvGrpSpPr/>
        <p:nvPr/>
      </p:nvGrpSpPr>
      <p:grpSpPr>
        <a:xfrm>
          <a:off x="0" y="0"/>
          <a:ext cx="0" cy="0"/>
          <a:chOff x="0" y="0"/>
          <a:chExt cx="0" cy="0"/>
        </a:xfrm>
      </p:grpSpPr>
      <p:grpSp>
        <p:nvGrpSpPr>
          <p:cNvPr id="143" name="Google Shape;143;p24"/>
          <p:cNvGrpSpPr/>
          <p:nvPr/>
        </p:nvGrpSpPr>
        <p:grpSpPr>
          <a:xfrm>
            <a:off x="713225" y="539500"/>
            <a:ext cx="7717500" cy="4064400"/>
            <a:chOff x="713225" y="539500"/>
            <a:chExt cx="7717500" cy="4064400"/>
          </a:xfrm>
        </p:grpSpPr>
        <p:sp>
          <p:nvSpPr>
            <p:cNvPr id="144" name="Google Shape;144;p24"/>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 name="Google Shape;145;p24"/>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46" name="Google Shape;146;p24"/>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7" name="Google Shape;147;p24"/>
          <p:cNvSpPr txBox="1">
            <a:spLocks noGrp="1"/>
          </p:cNvSpPr>
          <p:nvPr>
            <p:ph type="subTitle" idx="1"/>
          </p:nvPr>
        </p:nvSpPr>
        <p:spPr>
          <a:xfrm>
            <a:off x="862402" y="2181950"/>
            <a:ext cx="7477800" cy="38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2800"/>
              <a:buNone/>
              <a:defRPr b="1">
                <a:solidFill>
                  <a:schemeClr val="lt1"/>
                </a:solidFill>
              </a:defRPr>
            </a:lvl1pPr>
            <a:lvl2pPr lvl="1" rtl="0">
              <a:lnSpc>
                <a:spcPct val="100000"/>
              </a:lnSpc>
              <a:spcBef>
                <a:spcPts val="0"/>
              </a:spcBef>
              <a:spcAft>
                <a:spcPts val="0"/>
              </a:spcAft>
              <a:buClr>
                <a:schemeClr val="lt1"/>
              </a:buClr>
              <a:buSzPts val="2800"/>
              <a:buNone/>
              <a:defRPr sz="2800" b="1">
                <a:solidFill>
                  <a:schemeClr val="lt1"/>
                </a:solidFill>
              </a:defRPr>
            </a:lvl2pPr>
            <a:lvl3pPr lvl="2" rtl="0">
              <a:lnSpc>
                <a:spcPct val="100000"/>
              </a:lnSpc>
              <a:spcBef>
                <a:spcPts val="0"/>
              </a:spcBef>
              <a:spcAft>
                <a:spcPts val="0"/>
              </a:spcAft>
              <a:buClr>
                <a:schemeClr val="lt1"/>
              </a:buClr>
              <a:buSzPts val="2800"/>
              <a:buNone/>
              <a:defRPr sz="2800" b="1">
                <a:solidFill>
                  <a:schemeClr val="lt1"/>
                </a:solidFill>
              </a:defRPr>
            </a:lvl3pPr>
            <a:lvl4pPr lvl="3" rtl="0">
              <a:lnSpc>
                <a:spcPct val="100000"/>
              </a:lnSpc>
              <a:spcBef>
                <a:spcPts val="0"/>
              </a:spcBef>
              <a:spcAft>
                <a:spcPts val="0"/>
              </a:spcAft>
              <a:buClr>
                <a:schemeClr val="lt1"/>
              </a:buClr>
              <a:buSzPts val="2800"/>
              <a:buNone/>
              <a:defRPr sz="2800" b="1">
                <a:solidFill>
                  <a:schemeClr val="lt1"/>
                </a:solidFill>
              </a:defRPr>
            </a:lvl4pPr>
            <a:lvl5pPr lvl="4" rtl="0">
              <a:lnSpc>
                <a:spcPct val="100000"/>
              </a:lnSpc>
              <a:spcBef>
                <a:spcPts val="0"/>
              </a:spcBef>
              <a:spcAft>
                <a:spcPts val="0"/>
              </a:spcAft>
              <a:buClr>
                <a:schemeClr val="lt1"/>
              </a:buClr>
              <a:buSzPts val="2800"/>
              <a:buNone/>
              <a:defRPr sz="2800" b="1">
                <a:solidFill>
                  <a:schemeClr val="lt1"/>
                </a:solidFill>
              </a:defRPr>
            </a:lvl5pPr>
            <a:lvl6pPr lvl="5" rtl="0">
              <a:lnSpc>
                <a:spcPct val="100000"/>
              </a:lnSpc>
              <a:spcBef>
                <a:spcPts val="0"/>
              </a:spcBef>
              <a:spcAft>
                <a:spcPts val="0"/>
              </a:spcAft>
              <a:buClr>
                <a:schemeClr val="lt1"/>
              </a:buClr>
              <a:buSzPts val="2800"/>
              <a:buNone/>
              <a:defRPr sz="2800" b="1">
                <a:solidFill>
                  <a:schemeClr val="lt1"/>
                </a:solidFill>
              </a:defRPr>
            </a:lvl6pPr>
            <a:lvl7pPr lvl="6" rtl="0">
              <a:lnSpc>
                <a:spcPct val="100000"/>
              </a:lnSpc>
              <a:spcBef>
                <a:spcPts val="0"/>
              </a:spcBef>
              <a:spcAft>
                <a:spcPts val="0"/>
              </a:spcAft>
              <a:buClr>
                <a:schemeClr val="lt1"/>
              </a:buClr>
              <a:buSzPts val="2800"/>
              <a:buNone/>
              <a:defRPr sz="2800" b="1">
                <a:solidFill>
                  <a:schemeClr val="lt1"/>
                </a:solidFill>
              </a:defRPr>
            </a:lvl7pPr>
            <a:lvl8pPr lvl="7" rtl="0">
              <a:lnSpc>
                <a:spcPct val="100000"/>
              </a:lnSpc>
              <a:spcBef>
                <a:spcPts val="0"/>
              </a:spcBef>
              <a:spcAft>
                <a:spcPts val="0"/>
              </a:spcAft>
              <a:buClr>
                <a:schemeClr val="lt1"/>
              </a:buClr>
              <a:buSzPts val="2800"/>
              <a:buNone/>
              <a:defRPr sz="2800" b="1">
                <a:solidFill>
                  <a:schemeClr val="lt1"/>
                </a:solidFill>
              </a:defRPr>
            </a:lvl8pPr>
            <a:lvl9pPr lvl="8" rtl="0">
              <a:lnSpc>
                <a:spcPct val="100000"/>
              </a:lnSpc>
              <a:spcBef>
                <a:spcPts val="0"/>
              </a:spcBef>
              <a:spcAft>
                <a:spcPts val="0"/>
              </a:spcAft>
              <a:buClr>
                <a:schemeClr val="lt1"/>
              </a:buClr>
              <a:buSzPts val="2800"/>
              <a:buNone/>
              <a:defRPr sz="2800" b="1">
                <a:solidFill>
                  <a:schemeClr val="lt1"/>
                </a:solidFill>
              </a:defRPr>
            </a:lvl9pPr>
          </a:lstStyle>
          <a:p>
            <a:endParaRPr/>
          </a:p>
        </p:txBody>
      </p:sp>
      <p:sp>
        <p:nvSpPr>
          <p:cNvPr id="148" name="Google Shape;148;p24"/>
          <p:cNvSpPr txBox="1">
            <a:spLocks noGrp="1"/>
          </p:cNvSpPr>
          <p:nvPr>
            <p:ph type="subTitle" idx="2"/>
          </p:nvPr>
        </p:nvSpPr>
        <p:spPr>
          <a:xfrm>
            <a:off x="853775" y="2571350"/>
            <a:ext cx="7477800" cy="193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Char char="●"/>
              <a:defRPr sz="1400" u="sng">
                <a:solidFill>
                  <a:schemeClr val="lt1"/>
                </a:solidFill>
              </a:defRPr>
            </a:lvl1pPr>
            <a:lvl2pPr lvl="1" rtl="0">
              <a:lnSpc>
                <a:spcPct val="100000"/>
              </a:lnSpc>
              <a:spcBef>
                <a:spcPts val="0"/>
              </a:spcBef>
              <a:spcAft>
                <a:spcPts val="0"/>
              </a:spcAft>
              <a:buClr>
                <a:schemeClr val="lt1"/>
              </a:buClr>
              <a:buSzPts val="1400"/>
              <a:buChar char="○"/>
              <a:defRPr>
                <a:solidFill>
                  <a:schemeClr val="lt1"/>
                </a:solidFill>
              </a:defRPr>
            </a:lvl2pPr>
            <a:lvl3pPr lvl="2" rtl="0">
              <a:lnSpc>
                <a:spcPct val="100000"/>
              </a:lnSpc>
              <a:spcBef>
                <a:spcPts val="0"/>
              </a:spcBef>
              <a:spcAft>
                <a:spcPts val="0"/>
              </a:spcAft>
              <a:buClr>
                <a:schemeClr val="lt1"/>
              </a:buClr>
              <a:buSzPts val="1400"/>
              <a:buChar char="■"/>
              <a:defRPr>
                <a:solidFill>
                  <a:schemeClr val="lt1"/>
                </a:solidFill>
              </a:defRPr>
            </a:lvl3pPr>
            <a:lvl4pPr lvl="3" rtl="0">
              <a:lnSpc>
                <a:spcPct val="100000"/>
              </a:lnSpc>
              <a:spcBef>
                <a:spcPts val="0"/>
              </a:spcBef>
              <a:spcAft>
                <a:spcPts val="0"/>
              </a:spcAft>
              <a:buClr>
                <a:schemeClr val="lt1"/>
              </a:buClr>
              <a:buSzPts val="1400"/>
              <a:buChar char="●"/>
              <a:defRPr>
                <a:solidFill>
                  <a:schemeClr val="lt1"/>
                </a:solidFill>
              </a:defRPr>
            </a:lvl4pPr>
            <a:lvl5pPr lvl="4" rtl="0">
              <a:lnSpc>
                <a:spcPct val="100000"/>
              </a:lnSpc>
              <a:spcBef>
                <a:spcPts val="0"/>
              </a:spcBef>
              <a:spcAft>
                <a:spcPts val="0"/>
              </a:spcAft>
              <a:buClr>
                <a:schemeClr val="lt1"/>
              </a:buClr>
              <a:buSzPts val="1400"/>
              <a:buChar char="○"/>
              <a:defRPr>
                <a:solidFill>
                  <a:schemeClr val="lt1"/>
                </a:solidFill>
              </a:defRPr>
            </a:lvl5pPr>
            <a:lvl6pPr lvl="5" rtl="0">
              <a:lnSpc>
                <a:spcPct val="100000"/>
              </a:lnSpc>
              <a:spcBef>
                <a:spcPts val="0"/>
              </a:spcBef>
              <a:spcAft>
                <a:spcPts val="0"/>
              </a:spcAft>
              <a:buClr>
                <a:schemeClr val="lt1"/>
              </a:buClr>
              <a:buSzPts val="1400"/>
              <a:buChar char="■"/>
              <a:defRPr>
                <a:solidFill>
                  <a:schemeClr val="lt1"/>
                </a:solidFill>
              </a:defRPr>
            </a:lvl6pPr>
            <a:lvl7pPr lvl="6" rtl="0">
              <a:lnSpc>
                <a:spcPct val="100000"/>
              </a:lnSpc>
              <a:spcBef>
                <a:spcPts val="0"/>
              </a:spcBef>
              <a:spcAft>
                <a:spcPts val="0"/>
              </a:spcAft>
              <a:buClr>
                <a:schemeClr val="lt1"/>
              </a:buClr>
              <a:buSzPts val="1400"/>
              <a:buChar char="●"/>
              <a:defRPr>
                <a:solidFill>
                  <a:schemeClr val="lt1"/>
                </a:solidFill>
              </a:defRPr>
            </a:lvl7pPr>
            <a:lvl8pPr lvl="7" rtl="0">
              <a:lnSpc>
                <a:spcPct val="100000"/>
              </a:lnSpc>
              <a:spcBef>
                <a:spcPts val="0"/>
              </a:spcBef>
              <a:spcAft>
                <a:spcPts val="0"/>
              </a:spcAft>
              <a:buClr>
                <a:schemeClr val="lt1"/>
              </a:buClr>
              <a:buSzPts val="1400"/>
              <a:buChar char="○"/>
              <a:defRPr>
                <a:solidFill>
                  <a:schemeClr val="lt1"/>
                </a:solidFill>
              </a:defRPr>
            </a:lvl8pPr>
            <a:lvl9pPr lvl="8" rtl="0">
              <a:lnSpc>
                <a:spcPct val="100000"/>
              </a:lnSpc>
              <a:spcBef>
                <a:spcPts val="0"/>
              </a:spcBef>
              <a:spcAft>
                <a:spcPts val="0"/>
              </a:spcAft>
              <a:buClr>
                <a:schemeClr val="lt1"/>
              </a:buClr>
              <a:buSzPts val="1400"/>
              <a:buChar char="■"/>
              <a:defRPr>
                <a:solidFill>
                  <a:schemeClr val="lt1"/>
                </a:solidFill>
              </a:defRPr>
            </a:lvl9pPr>
          </a:lstStyle>
          <a:p>
            <a:endParaRPr/>
          </a:p>
        </p:txBody>
      </p:sp>
      <p:sp>
        <p:nvSpPr>
          <p:cNvPr id="149" name="Google Shape;149;p24"/>
          <p:cNvSpPr txBox="1">
            <a:spLocks noGrp="1"/>
          </p:cNvSpPr>
          <p:nvPr>
            <p:ph type="subTitle" idx="3"/>
          </p:nvPr>
        </p:nvSpPr>
        <p:spPr>
          <a:xfrm>
            <a:off x="821225" y="1404325"/>
            <a:ext cx="76095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2800"/>
              <a:buNone/>
              <a:defRPr b="1">
                <a:solidFill>
                  <a:schemeClr val="lt1"/>
                </a:solidFill>
              </a:defRPr>
            </a:lvl1pPr>
            <a:lvl2pPr lvl="1" rtl="0">
              <a:lnSpc>
                <a:spcPct val="100000"/>
              </a:lnSpc>
              <a:spcBef>
                <a:spcPts val="0"/>
              </a:spcBef>
              <a:spcAft>
                <a:spcPts val="0"/>
              </a:spcAft>
              <a:buClr>
                <a:schemeClr val="lt1"/>
              </a:buClr>
              <a:buSzPts val="2800"/>
              <a:buNone/>
              <a:defRPr sz="2800" b="1">
                <a:solidFill>
                  <a:schemeClr val="lt1"/>
                </a:solidFill>
              </a:defRPr>
            </a:lvl2pPr>
            <a:lvl3pPr lvl="2" rtl="0">
              <a:lnSpc>
                <a:spcPct val="100000"/>
              </a:lnSpc>
              <a:spcBef>
                <a:spcPts val="0"/>
              </a:spcBef>
              <a:spcAft>
                <a:spcPts val="0"/>
              </a:spcAft>
              <a:buClr>
                <a:schemeClr val="lt1"/>
              </a:buClr>
              <a:buSzPts val="2800"/>
              <a:buNone/>
              <a:defRPr sz="2800" b="1">
                <a:solidFill>
                  <a:schemeClr val="lt1"/>
                </a:solidFill>
              </a:defRPr>
            </a:lvl3pPr>
            <a:lvl4pPr lvl="3" rtl="0">
              <a:lnSpc>
                <a:spcPct val="100000"/>
              </a:lnSpc>
              <a:spcBef>
                <a:spcPts val="0"/>
              </a:spcBef>
              <a:spcAft>
                <a:spcPts val="0"/>
              </a:spcAft>
              <a:buClr>
                <a:schemeClr val="lt1"/>
              </a:buClr>
              <a:buSzPts val="2800"/>
              <a:buNone/>
              <a:defRPr sz="2800" b="1">
                <a:solidFill>
                  <a:schemeClr val="lt1"/>
                </a:solidFill>
              </a:defRPr>
            </a:lvl4pPr>
            <a:lvl5pPr lvl="4" rtl="0">
              <a:lnSpc>
                <a:spcPct val="100000"/>
              </a:lnSpc>
              <a:spcBef>
                <a:spcPts val="0"/>
              </a:spcBef>
              <a:spcAft>
                <a:spcPts val="0"/>
              </a:spcAft>
              <a:buClr>
                <a:schemeClr val="lt1"/>
              </a:buClr>
              <a:buSzPts val="2800"/>
              <a:buNone/>
              <a:defRPr sz="2800" b="1">
                <a:solidFill>
                  <a:schemeClr val="lt1"/>
                </a:solidFill>
              </a:defRPr>
            </a:lvl5pPr>
            <a:lvl6pPr lvl="5" rtl="0">
              <a:lnSpc>
                <a:spcPct val="100000"/>
              </a:lnSpc>
              <a:spcBef>
                <a:spcPts val="0"/>
              </a:spcBef>
              <a:spcAft>
                <a:spcPts val="0"/>
              </a:spcAft>
              <a:buClr>
                <a:schemeClr val="lt1"/>
              </a:buClr>
              <a:buSzPts val="2800"/>
              <a:buNone/>
              <a:defRPr sz="2800" b="1">
                <a:solidFill>
                  <a:schemeClr val="lt1"/>
                </a:solidFill>
              </a:defRPr>
            </a:lvl6pPr>
            <a:lvl7pPr lvl="6" rtl="0">
              <a:lnSpc>
                <a:spcPct val="100000"/>
              </a:lnSpc>
              <a:spcBef>
                <a:spcPts val="0"/>
              </a:spcBef>
              <a:spcAft>
                <a:spcPts val="0"/>
              </a:spcAft>
              <a:buClr>
                <a:schemeClr val="lt1"/>
              </a:buClr>
              <a:buSzPts val="2800"/>
              <a:buNone/>
              <a:defRPr sz="2800" b="1">
                <a:solidFill>
                  <a:schemeClr val="lt1"/>
                </a:solidFill>
              </a:defRPr>
            </a:lvl7pPr>
            <a:lvl8pPr lvl="7" rtl="0">
              <a:lnSpc>
                <a:spcPct val="100000"/>
              </a:lnSpc>
              <a:spcBef>
                <a:spcPts val="0"/>
              </a:spcBef>
              <a:spcAft>
                <a:spcPts val="0"/>
              </a:spcAft>
              <a:buClr>
                <a:schemeClr val="lt1"/>
              </a:buClr>
              <a:buSzPts val="2800"/>
              <a:buNone/>
              <a:defRPr sz="2800" b="1">
                <a:solidFill>
                  <a:schemeClr val="lt1"/>
                </a:solidFill>
              </a:defRPr>
            </a:lvl8pPr>
            <a:lvl9pPr lvl="8" rtl="0">
              <a:lnSpc>
                <a:spcPct val="100000"/>
              </a:lnSpc>
              <a:spcBef>
                <a:spcPts val="0"/>
              </a:spcBef>
              <a:spcAft>
                <a:spcPts val="0"/>
              </a:spcAft>
              <a:buClr>
                <a:schemeClr val="lt1"/>
              </a:buClr>
              <a:buSzPts val="2800"/>
              <a:buNone/>
              <a:defRPr sz="2800" b="1">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BLANK_1_1_1_1_1_1_1">
    <p:bg>
      <p:bgPr>
        <a:solidFill>
          <a:schemeClr val="dk1"/>
        </a:solidFill>
        <a:effectLst/>
      </p:bgPr>
    </p:bg>
    <p:spTree>
      <p:nvGrpSpPr>
        <p:cNvPr id="1" name="Shape 150"/>
        <p:cNvGrpSpPr/>
        <p:nvPr/>
      </p:nvGrpSpPr>
      <p:grpSpPr>
        <a:xfrm>
          <a:off x="0" y="0"/>
          <a:ext cx="0" cy="0"/>
          <a:chOff x="0" y="0"/>
          <a:chExt cx="0" cy="0"/>
        </a:xfrm>
      </p:grpSpPr>
      <p:grpSp>
        <p:nvGrpSpPr>
          <p:cNvPr id="151" name="Google Shape;151;p25"/>
          <p:cNvGrpSpPr/>
          <p:nvPr/>
        </p:nvGrpSpPr>
        <p:grpSpPr>
          <a:xfrm>
            <a:off x="713225" y="539500"/>
            <a:ext cx="7717500" cy="4064400"/>
            <a:chOff x="713225" y="539500"/>
            <a:chExt cx="7717500" cy="4064400"/>
          </a:xfrm>
        </p:grpSpPr>
        <p:sp>
          <p:nvSpPr>
            <p:cNvPr id="152" name="Google Shape;152;p25"/>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25"/>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54" name="Google Shape;154;p25"/>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5" name="Google Shape;155;p25"/>
          <p:cNvSpPr txBox="1">
            <a:spLocks noGrp="1"/>
          </p:cNvSpPr>
          <p:nvPr>
            <p:ph type="subTitle" idx="1"/>
          </p:nvPr>
        </p:nvSpPr>
        <p:spPr>
          <a:xfrm>
            <a:off x="1422663" y="3527586"/>
            <a:ext cx="2384700" cy="80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56" name="Google Shape;156;p25"/>
          <p:cNvSpPr txBox="1">
            <a:spLocks noGrp="1"/>
          </p:cNvSpPr>
          <p:nvPr>
            <p:ph type="subTitle" idx="2"/>
          </p:nvPr>
        </p:nvSpPr>
        <p:spPr>
          <a:xfrm>
            <a:off x="1422663" y="3098062"/>
            <a:ext cx="2384700" cy="43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5"/>
          <p:cNvSpPr txBox="1">
            <a:spLocks noGrp="1"/>
          </p:cNvSpPr>
          <p:nvPr>
            <p:ph type="subTitle" idx="3"/>
          </p:nvPr>
        </p:nvSpPr>
        <p:spPr>
          <a:xfrm>
            <a:off x="5336638" y="3527925"/>
            <a:ext cx="2384700" cy="80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58" name="Google Shape;158;p25"/>
          <p:cNvSpPr txBox="1">
            <a:spLocks noGrp="1"/>
          </p:cNvSpPr>
          <p:nvPr>
            <p:ph type="subTitle" idx="4"/>
          </p:nvPr>
        </p:nvSpPr>
        <p:spPr>
          <a:xfrm>
            <a:off x="5336638" y="3098050"/>
            <a:ext cx="2384700" cy="43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BLANK_1_1_1_1_1_1_1_1">
    <p:bg>
      <p:bgPr>
        <a:solidFill>
          <a:schemeClr val="dk1"/>
        </a:solidFill>
        <a:effectLst/>
      </p:bgPr>
    </p:bg>
    <p:spTree>
      <p:nvGrpSpPr>
        <p:cNvPr id="1" name="Shape 159"/>
        <p:cNvGrpSpPr/>
        <p:nvPr/>
      </p:nvGrpSpPr>
      <p:grpSpPr>
        <a:xfrm>
          <a:off x="0" y="0"/>
          <a:ext cx="0" cy="0"/>
          <a:chOff x="0" y="0"/>
          <a:chExt cx="0" cy="0"/>
        </a:xfrm>
      </p:grpSpPr>
      <p:grpSp>
        <p:nvGrpSpPr>
          <p:cNvPr id="160" name="Google Shape;160;p26"/>
          <p:cNvGrpSpPr/>
          <p:nvPr/>
        </p:nvGrpSpPr>
        <p:grpSpPr>
          <a:xfrm>
            <a:off x="713225" y="539500"/>
            <a:ext cx="7717500" cy="4064400"/>
            <a:chOff x="713225" y="539500"/>
            <a:chExt cx="7717500" cy="4064400"/>
          </a:xfrm>
        </p:grpSpPr>
        <p:sp>
          <p:nvSpPr>
            <p:cNvPr id="161" name="Google Shape;161;p26"/>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2" name="Google Shape;162;p26"/>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63" name="Google Shape;163;p26"/>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64" name="Google Shape;164;p26"/>
          <p:cNvSpPr txBox="1">
            <a:spLocks noGrp="1"/>
          </p:cNvSpPr>
          <p:nvPr>
            <p:ph type="subTitle" idx="1"/>
          </p:nvPr>
        </p:nvSpPr>
        <p:spPr>
          <a:xfrm>
            <a:off x="852300" y="1647337"/>
            <a:ext cx="3348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65" name="Google Shape;165;p26"/>
          <p:cNvSpPr txBox="1">
            <a:spLocks noGrp="1"/>
          </p:cNvSpPr>
          <p:nvPr>
            <p:ph type="subTitle" idx="2"/>
          </p:nvPr>
        </p:nvSpPr>
        <p:spPr>
          <a:xfrm>
            <a:off x="852300" y="1217813"/>
            <a:ext cx="3348600" cy="43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6" name="Google Shape;166;p26"/>
          <p:cNvSpPr txBox="1">
            <a:spLocks noGrp="1"/>
          </p:cNvSpPr>
          <p:nvPr>
            <p:ph type="subTitle" idx="3"/>
          </p:nvPr>
        </p:nvSpPr>
        <p:spPr>
          <a:xfrm>
            <a:off x="852300" y="2781937"/>
            <a:ext cx="3348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67" name="Google Shape;167;p26"/>
          <p:cNvSpPr txBox="1">
            <a:spLocks noGrp="1"/>
          </p:cNvSpPr>
          <p:nvPr>
            <p:ph type="subTitle" idx="4"/>
          </p:nvPr>
        </p:nvSpPr>
        <p:spPr>
          <a:xfrm>
            <a:off x="852300" y="2352413"/>
            <a:ext cx="3348600" cy="43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8" name="Google Shape;168;p26"/>
          <p:cNvSpPr txBox="1">
            <a:spLocks noGrp="1"/>
          </p:cNvSpPr>
          <p:nvPr>
            <p:ph type="subTitle" idx="5"/>
          </p:nvPr>
        </p:nvSpPr>
        <p:spPr>
          <a:xfrm>
            <a:off x="852300" y="3916538"/>
            <a:ext cx="3348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69" name="Google Shape;169;p26"/>
          <p:cNvSpPr txBox="1">
            <a:spLocks noGrp="1"/>
          </p:cNvSpPr>
          <p:nvPr>
            <p:ph type="subTitle" idx="6"/>
          </p:nvPr>
        </p:nvSpPr>
        <p:spPr>
          <a:xfrm>
            <a:off x="852300" y="3487013"/>
            <a:ext cx="3348600" cy="43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1">
  <p:cSld name="BLANK_1_1_1_1_1_1_1_1_1">
    <p:bg>
      <p:bgPr>
        <a:solidFill>
          <a:schemeClr val="dk1"/>
        </a:solidFill>
        <a:effectLst/>
      </p:bgPr>
    </p:bg>
    <p:spTree>
      <p:nvGrpSpPr>
        <p:cNvPr id="1" name="Shape 170"/>
        <p:cNvGrpSpPr/>
        <p:nvPr/>
      </p:nvGrpSpPr>
      <p:grpSpPr>
        <a:xfrm>
          <a:off x="0" y="0"/>
          <a:ext cx="0" cy="0"/>
          <a:chOff x="0" y="0"/>
          <a:chExt cx="0" cy="0"/>
        </a:xfrm>
      </p:grpSpPr>
      <p:grpSp>
        <p:nvGrpSpPr>
          <p:cNvPr id="171" name="Google Shape;171;p27"/>
          <p:cNvGrpSpPr/>
          <p:nvPr/>
        </p:nvGrpSpPr>
        <p:grpSpPr>
          <a:xfrm>
            <a:off x="713225" y="539500"/>
            <a:ext cx="7717500" cy="4064400"/>
            <a:chOff x="713225" y="539500"/>
            <a:chExt cx="7717500" cy="4064400"/>
          </a:xfrm>
        </p:grpSpPr>
        <p:sp>
          <p:nvSpPr>
            <p:cNvPr id="172" name="Google Shape;172;p27"/>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3" name="Google Shape;173;p27"/>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74" name="Google Shape;174;p27"/>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75" name="Google Shape;175;p27"/>
          <p:cNvSpPr txBox="1">
            <a:spLocks noGrp="1"/>
          </p:cNvSpPr>
          <p:nvPr>
            <p:ph type="subTitle" idx="1"/>
          </p:nvPr>
        </p:nvSpPr>
        <p:spPr>
          <a:xfrm>
            <a:off x="919850" y="3316050"/>
            <a:ext cx="2142600" cy="108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76" name="Google Shape;176;p27"/>
          <p:cNvSpPr txBox="1">
            <a:spLocks noGrp="1"/>
          </p:cNvSpPr>
          <p:nvPr>
            <p:ph type="subTitle" idx="2"/>
          </p:nvPr>
        </p:nvSpPr>
        <p:spPr>
          <a:xfrm>
            <a:off x="919850" y="2818775"/>
            <a:ext cx="2142600" cy="49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7"/>
          <p:cNvSpPr txBox="1">
            <a:spLocks noGrp="1"/>
          </p:cNvSpPr>
          <p:nvPr>
            <p:ph type="subTitle" idx="3"/>
          </p:nvPr>
        </p:nvSpPr>
        <p:spPr>
          <a:xfrm>
            <a:off x="3500699" y="3316050"/>
            <a:ext cx="2142600" cy="108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78" name="Google Shape;178;p27"/>
          <p:cNvSpPr txBox="1">
            <a:spLocks noGrp="1"/>
          </p:cNvSpPr>
          <p:nvPr>
            <p:ph type="subTitle" idx="4"/>
          </p:nvPr>
        </p:nvSpPr>
        <p:spPr>
          <a:xfrm>
            <a:off x="3500697" y="2818775"/>
            <a:ext cx="2142600" cy="49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27"/>
          <p:cNvSpPr txBox="1">
            <a:spLocks noGrp="1"/>
          </p:cNvSpPr>
          <p:nvPr>
            <p:ph type="subTitle" idx="5"/>
          </p:nvPr>
        </p:nvSpPr>
        <p:spPr>
          <a:xfrm>
            <a:off x="6069048" y="3316050"/>
            <a:ext cx="2142600" cy="108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80" name="Google Shape;180;p27"/>
          <p:cNvSpPr txBox="1">
            <a:spLocks noGrp="1"/>
          </p:cNvSpPr>
          <p:nvPr>
            <p:ph type="subTitle" idx="6"/>
          </p:nvPr>
        </p:nvSpPr>
        <p:spPr>
          <a:xfrm>
            <a:off x="6069043" y="2818775"/>
            <a:ext cx="2142600" cy="49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2">
  <p:cSld name="BLANK_1_1_1_1_1_1_1_1_1_1">
    <p:bg>
      <p:bgPr>
        <a:solidFill>
          <a:schemeClr val="dk1"/>
        </a:solidFill>
        <a:effectLst/>
      </p:bgPr>
    </p:bg>
    <p:spTree>
      <p:nvGrpSpPr>
        <p:cNvPr id="1" name="Shape 181"/>
        <p:cNvGrpSpPr/>
        <p:nvPr/>
      </p:nvGrpSpPr>
      <p:grpSpPr>
        <a:xfrm>
          <a:off x="0" y="0"/>
          <a:ext cx="0" cy="0"/>
          <a:chOff x="0" y="0"/>
          <a:chExt cx="0" cy="0"/>
        </a:xfrm>
      </p:grpSpPr>
      <p:grpSp>
        <p:nvGrpSpPr>
          <p:cNvPr id="182" name="Google Shape;182;p28"/>
          <p:cNvGrpSpPr/>
          <p:nvPr/>
        </p:nvGrpSpPr>
        <p:grpSpPr>
          <a:xfrm>
            <a:off x="713225" y="539500"/>
            <a:ext cx="7717500" cy="4064400"/>
            <a:chOff x="713225" y="539500"/>
            <a:chExt cx="7717500" cy="4064400"/>
          </a:xfrm>
        </p:grpSpPr>
        <p:sp>
          <p:nvSpPr>
            <p:cNvPr id="183" name="Google Shape;183;p28"/>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 name="Google Shape;184;p28"/>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85" name="Google Shape;185;p28"/>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86" name="Google Shape;186;p28"/>
          <p:cNvSpPr txBox="1">
            <a:spLocks noGrp="1"/>
          </p:cNvSpPr>
          <p:nvPr>
            <p:ph type="subTitle" idx="1"/>
          </p:nvPr>
        </p:nvSpPr>
        <p:spPr>
          <a:xfrm>
            <a:off x="1112975" y="3232800"/>
            <a:ext cx="2149500" cy="100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87" name="Google Shape;187;p28"/>
          <p:cNvSpPr txBox="1">
            <a:spLocks noGrp="1"/>
          </p:cNvSpPr>
          <p:nvPr>
            <p:ph type="subTitle" idx="2"/>
          </p:nvPr>
        </p:nvSpPr>
        <p:spPr>
          <a:xfrm>
            <a:off x="1112975" y="2735525"/>
            <a:ext cx="2149500" cy="49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8" name="Google Shape;188;p28"/>
          <p:cNvSpPr txBox="1">
            <a:spLocks noGrp="1"/>
          </p:cNvSpPr>
          <p:nvPr>
            <p:ph type="subTitle" idx="3"/>
          </p:nvPr>
        </p:nvSpPr>
        <p:spPr>
          <a:xfrm>
            <a:off x="3497250" y="1861200"/>
            <a:ext cx="2149500" cy="100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89" name="Google Shape;189;p28"/>
          <p:cNvSpPr txBox="1">
            <a:spLocks noGrp="1"/>
          </p:cNvSpPr>
          <p:nvPr>
            <p:ph type="subTitle" idx="4"/>
          </p:nvPr>
        </p:nvSpPr>
        <p:spPr>
          <a:xfrm>
            <a:off x="3497250" y="1363925"/>
            <a:ext cx="2149500" cy="49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28"/>
          <p:cNvSpPr txBox="1">
            <a:spLocks noGrp="1"/>
          </p:cNvSpPr>
          <p:nvPr>
            <p:ph type="subTitle" idx="5"/>
          </p:nvPr>
        </p:nvSpPr>
        <p:spPr>
          <a:xfrm>
            <a:off x="5881525" y="3232800"/>
            <a:ext cx="2149500" cy="100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91" name="Google Shape;191;p28"/>
          <p:cNvSpPr txBox="1">
            <a:spLocks noGrp="1"/>
          </p:cNvSpPr>
          <p:nvPr>
            <p:ph type="subTitle" idx="6"/>
          </p:nvPr>
        </p:nvSpPr>
        <p:spPr>
          <a:xfrm>
            <a:off x="5881525" y="2735525"/>
            <a:ext cx="2149500" cy="49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p:cSld name="BLANK_1_1_1_1_1_1_1_1_1_1_1">
    <p:bg>
      <p:bgPr>
        <a:solidFill>
          <a:schemeClr val="dk1"/>
        </a:solidFill>
        <a:effectLst/>
      </p:bgPr>
    </p:bg>
    <p:spTree>
      <p:nvGrpSpPr>
        <p:cNvPr id="1" name="Shape 192"/>
        <p:cNvGrpSpPr/>
        <p:nvPr/>
      </p:nvGrpSpPr>
      <p:grpSpPr>
        <a:xfrm>
          <a:off x="0" y="0"/>
          <a:ext cx="0" cy="0"/>
          <a:chOff x="0" y="0"/>
          <a:chExt cx="0" cy="0"/>
        </a:xfrm>
      </p:grpSpPr>
      <p:grpSp>
        <p:nvGrpSpPr>
          <p:cNvPr id="193" name="Google Shape;193;p29"/>
          <p:cNvGrpSpPr/>
          <p:nvPr/>
        </p:nvGrpSpPr>
        <p:grpSpPr>
          <a:xfrm>
            <a:off x="713225" y="539500"/>
            <a:ext cx="7717500" cy="4064400"/>
            <a:chOff x="713225" y="539500"/>
            <a:chExt cx="7717500" cy="4064400"/>
          </a:xfrm>
        </p:grpSpPr>
        <p:sp>
          <p:nvSpPr>
            <p:cNvPr id="194" name="Google Shape;194;p29"/>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5" name="Google Shape;195;p29"/>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96" name="Google Shape;196;p29"/>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97" name="Google Shape;197;p29"/>
          <p:cNvSpPr txBox="1">
            <a:spLocks noGrp="1"/>
          </p:cNvSpPr>
          <p:nvPr>
            <p:ph type="subTitle" idx="1"/>
          </p:nvPr>
        </p:nvSpPr>
        <p:spPr>
          <a:xfrm>
            <a:off x="1112425" y="1982250"/>
            <a:ext cx="2447400" cy="64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16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98" name="Google Shape;198;p29"/>
          <p:cNvSpPr txBox="1">
            <a:spLocks noGrp="1"/>
          </p:cNvSpPr>
          <p:nvPr>
            <p:ph type="subTitle" idx="2"/>
          </p:nvPr>
        </p:nvSpPr>
        <p:spPr>
          <a:xfrm>
            <a:off x="1112425" y="1463550"/>
            <a:ext cx="2447400" cy="51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29"/>
          <p:cNvSpPr txBox="1">
            <a:spLocks noGrp="1"/>
          </p:cNvSpPr>
          <p:nvPr>
            <p:ph type="subTitle" idx="3"/>
          </p:nvPr>
        </p:nvSpPr>
        <p:spPr>
          <a:xfrm>
            <a:off x="5584150" y="1982250"/>
            <a:ext cx="2447400" cy="64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16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200" name="Google Shape;200;p29"/>
          <p:cNvSpPr txBox="1">
            <a:spLocks noGrp="1"/>
          </p:cNvSpPr>
          <p:nvPr>
            <p:ph type="subTitle" idx="4"/>
          </p:nvPr>
        </p:nvSpPr>
        <p:spPr>
          <a:xfrm>
            <a:off x="5584150" y="1463550"/>
            <a:ext cx="2447400" cy="51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 name="Google Shape;201;p29"/>
          <p:cNvSpPr txBox="1">
            <a:spLocks noGrp="1"/>
          </p:cNvSpPr>
          <p:nvPr>
            <p:ph type="subTitle" idx="5"/>
          </p:nvPr>
        </p:nvSpPr>
        <p:spPr>
          <a:xfrm>
            <a:off x="1112425" y="3636625"/>
            <a:ext cx="2447400" cy="64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16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202" name="Google Shape;202;p29"/>
          <p:cNvSpPr txBox="1">
            <a:spLocks noGrp="1"/>
          </p:cNvSpPr>
          <p:nvPr>
            <p:ph type="subTitle" idx="6"/>
          </p:nvPr>
        </p:nvSpPr>
        <p:spPr>
          <a:xfrm>
            <a:off x="1112425" y="3117925"/>
            <a:ext cx="2447400" cy="51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29"/>
          <p:cNvSpPr txBox="1">
            <a:spLocks noGrp="1"/>
          </p:cNvSpPr>
          <p:nvPr>
            <p:ph type="subTitle" idx="7"/>
          </p:nvPr>
        </p:nvSpPr>
        <p:spPr>
          <a:xfrm>
            <a:off x="5584150" y="3636625"/>
            <a:ext cx="2447400" cy="64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16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204" name="Google Shape;204;p29"/>
          <p:cNvSpPr txBox="1">
            <a:spLocks noGrp="1"/>
          </p:cNvSpPr>
          <p:nvPr>
            <p:ph type="subTitle" idx="8"/>
          </p:nvPr>
        </p:nvSpPr>
        <p:spPr>
          <a:xfrm>
            <a:off x="5584150" y="3117925"/>
            <a:ext cx="2447400" cy="51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1">
  <p:cSld name="BLANK_1_1_1_1_1_1_1_1_1_1_1_1">
    <p:bg>
      <p:bgPr>
        <a:solidFill>
          <a:schemeClr val="dk1"/>
        </a:solidFill>
        <a:effectLst/>
      </p:bgPr>
    </p:bg>
    <p:spTree>
      <p:nvGrpSpPr>
        <p:cNvPr id="1" name="Shape 205"/>
        <p:cNvGrpSpPr/>
        <p:nvPr/>
      </p:nvGrpSpPr>
      <p:grpSpPr>
        <a:xfrm>
          <a:off x="0" y="0"/>
          <a:ext cx="0" cy="0"/>
          <a:chOff x="0" y="0"/>
          <a:chExt cx="0" cy="0"/>
        </a:xfrm>
      </p:grpSpPr>
      <p:grpSp>
        <p:nvGrpSpPr>
          <p:cNvPr id="206" name="Google Shape;206;p30"/>
          <p:cNvGrpSpPr/>
          <p:nvPr/>
        </p:nvGrpSpPr>
        <p:grpSpPr>
          <a:xfrm>
            <a:off x="713300" y="539550"/>
            <a:ext cx="7717500" cy="4064400"/>
            <a:chOff x="713300" y="539550"/>
            <a:chExt cx="7717500" cy="4064400"/>
          </a:xfrm>
        </p:grpSpPr>
        <p:cxnSp>
          <p:nvCxnSpPr>
            <p:cNvPr id="207" name="Google Shape;207;p30"/>
            <p:cNvCxnSpPr/>
            <p:nvPr/>
          </p:nvCxnSpPr>
          <p:spPr>
            <a:xfrm>
              <a:off x="734900" y="1102125"/>
              <a:ext cx="7674300" cy="0"/>
            </a:xfrm>
            <a:prstGeom prst="straightConnector1">
              <a:avLst/>
            </a:prstGeom>
            <a:noFill/>
            <a:ln w="38100" cap="flat" cmpd="sng">
              <a:solidFill>
                <a:srgbClr val="E95E24"/>
              </a:solidFill>
              <a:prstDash val="solid"/>
              <a:round/>
              <a:headEnd type="none" w="med" len="med"/>
              <a:tailEnd type="none" w="med" len="med"/>
            </a:ln>
          </p:spPr>
        </p:cxnSp>
        <p:sp>
          <p:nvSpPr>
            <p:cNvPr id="208" name="Google Shape;208;p30"/>
            <p:cNvSpPr/>
            <p:nvPr/>
          </p:nvSpPr>
          <p:spPr>
            <a:xfrm>
              <a:off x="713300" y="53955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30"/>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10" name="Google Shape;210;p30"/>
          <p:cNvSpPr txBox="1">
            <a:spLocks noGrp="1"/>
          </p:cNvSpPr>
          <p:nvPr>
            <p:ph type="subTitle" idx="1"/>
          </p:nvPr>
        </p:nvSpPr>
        <p:spPr>
          <a:xfrm>
            <a:off x="1016600" y="1940562"/>
            <a:ext cx="3318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11" name="Google Shape;211;p30"/>
          <p:cNvSpPr txBox="1">
            <a:spLocks noGrp="1"/>
          </p:cNvSpPr>
          <p:nvPr>
            <p:ph type="subTitle" idx="2"/>
          </p:nvPr>
        </p:nvSpPr>
        <p:spPr>
          <a:xfrm>
            <a:off x="1016600" y="1511038"/>
            <a:ext cx="3318000" cy="43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2" name="Google Shape;212;p30"/>
          <p:cNvSpPr txBox="1">
            <a:spLocks noGrp="1"/>
          </p:cNvSpPr>
          <p:nvPr>
            <p:ph type="subTitle" idx="3"/>
          </p:nvPr>
        </p:nvSpPr>
        <p:spPr>
          <a:xfrm>
            <a:off x="1016625" y="3708400"/>
            <a:ext cx="3318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13" name="Google Shape;213;p30"/>
          <p:cNvSpPr txBox="1">
            <a:spLocks noGrp="1"/>
          </p:cNvSpPr>
          <p:nvPr>
            <p:ph type="subTitle" idx="4"/>
          </p:nvPr>
        </p:nvSpPr>
        <p:spPr>
          <a:xfrm>
            <a:off x="1016625" y="3278875"/>
            <a:ext cx="3318000" cy="43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4" name="Google Shape;214;p30"/>
          <p:cNvSpPr txBox="1">
            <a:spLocks noGrp="1"/>
          </p:cNvSpPr>
          <p:nvPr>
            <p:ph type="subTitle" idx="5"/>
          </p:nvPr>
        </p:nvSpPr>
        <p:spPr>
          <a:xfrm>
            <a:off x="4809400" y="1940562"/>
            <a:ext cx="3318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15" name="Google Shape;215;p30"/>
          <p:cNvSpPr txBox="1">
            <a:spLocks noGrp="1"/>
          </p:cNvSpPr>
          <p:nvPr>
            <p:ph type="subTitle" idx="6"/>
          </p:nvPr>
        </p:nvSpPr>
        <p:spPr>
          <a:xfrm>
            <a:off x="4809400" y="1511038"/>
            <a:ext cx="3318000" cy="43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30"/>
          <p:cNvSpPr txBox="1">
            <a:spLocks noGrp="1"/>
          </p:cNvSpPr>
          <p:nvPr>
            <p:ph type="subTitle" idx="7"/>
          </p:nvPr>
        </p:nvSpPr>
        <p:spPr>
          <a:xfrm>
            <a:off x="4809425" y="3708400"/>
            <a:ext cx="3318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17" name="Google Shape;217;p30"/>
          <p:cNvSpPr txBox="1">
            <a:spLocks noGrp="1"/>
          </p:cNvSpPr>
          <p:nvPr>
            <p:ph type="subTitle" idx="8"/>
          </p:nvPr>
        </p:nvSpPr>
        <p:spPr>
          <a:xfrm>
            <a:off x="4809425" y="3278875"/>
            <a:ext cx="3318000" cy="43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242841"/>
        </a:solidFill>
        <a:effectLst/>
      </p:bgPr>
    </p:bg>
    <p:spTree>
      <p:nvGrpSpPr>
        <p:cNvPr id="1" name="Shape 20"/>
        <p:cNvGrpSpPr/>
        <p:nvPr/>
      </p:nvGrpSpPr>
      <p:grpSpPr>
        <a:xfrm>
          <a:off x="0" y="0"/>
          <a:ext cx="0" cy="0"/>
          <a:chOff x="0" y="0"/>
          <a:chExt cx="0" cy="0"/>
        </a:xfrm>
      </p:grpSpPr>
      <p:grpSp>
        <p:nvGrpSpPr>
          <p:cNvPr id="21" name="Google Shape;21;p4"/>
          <p:cNvGrpSpPr/>
          <p:nvPr/>
        </p:nvGrpSpPr>
        <p:grpSpPr>
          <a:xfrm>
            <a:off x="713225" y="539500"/>
            <a:ext cx="7717500" cy="4064400"/>
            <a:chOff x="713225" y="539500"/>
            <a:chExt cx="7717500" cy="4064400"/>
          </a:xfrm>
        </p:grpSpPr>
        <p:sp>
          <p:nvSpPr>
            <p:cNvPr id="22" name="Google Shape;22;p4"/>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3;p4"/>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24" name="Google Shape;24;p4"/>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5" name="Google Shape;25;p4"/>
          <p:cNvSpPr txBox="1">
            <a:spLocks noGrp="1"/>
          </p:cNvSpPr>
          <p:nvPr>
            <p:ph type="body" idx="1"/>
          </p:nvPr>
        </p:nvSpPr>
        <p:spPr>
          <a:xfrm>
            <a:off x="781800" y="1154750"/>
            <a:ext cx="7580400" cy="33570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Clr>
                <a:schemeClr val="lt1"/>
              </a:buClr>
              <a:buSzPts val="1200"/>
              <a:buAutoNum type="arabicPeriod"/>
              <a:defRPr sz="1100">
                <a:solidFill>
                  <a:schemeClr val="lt1"/>
                </a:solidFill>
              </a:defRPr>
            </a:lvl1pPr>
            <a:lvl2pPr marL="914400" lvl="1" indent="-304800">
              <a:spcBef>
                <a:spcPts val="0"/>
              </a:spcBef>
              <a:spcAft>
                <a:spcPts val="0"/>
              </a:spcAft>
              <a:buClr>
                <a:schemeClr val="lt1"/>
              </a:buClr>
              <a:buSzPts val="1200"/>
              <a:buFont typeface="Roboto Condensed Light"/>
              <a:buAutoNum type="alphaLcPeriod"/>
              <a:defRPr>
                <a:solidFill>
                  <a:schemeClr val="lt1"/>
                </a:solidFill>
              </a:defRPr>
            </a:lvl2pPr>
            <a:lvl3pPr marL="1371600" lvl="2" indent="-304800">
              <a:spcBef>
                <a:spcPts val="0"/>
              </a:spcBef>
              <a:spcAft>
                <a:spcPts val="0"/>
              </a:spcAft>
              <a:buClr>
                <a:schemeClr val="lt1"/>
              </a:buClr>
              <a:buSzPts val="1200"/>
              <a:buFont typeface="Roboto Condensed Light"/>
              <a:buAutoNum type="romanLcPeriod"/>
              <a:defRPr>
                <a:solidFill>
                  <a:schemeClr val="lt1"/>
                </a:solidFill>
              </a:defRPr>
            </a:lvl3pPr>
            <a:lvl4pPr marL="1828800" lvl="3" indent="-304800">
              <a:spcBef>
                <a:spcPts val="0"/>
              </a:spcBef>
              <a:spcAft>
                <a:spcPts val="0"/>
              </a:spcAft>
              <a:buClr>
                <a:schemeClr val="lt1"/>
              </a:buClr>
              <a:buSzPts val="1200"/>
              <a:buFont typeface="Roboto Condensed Light"/>
              <a:buAutoNum type="arabicPeriod"/>
              <a:defRPr>
                <a:solidFill>
                  <a:schemeClr val="lt1"/>
                </a:solidFill>
              </a:defRPr>
            </a:lvl4pPr>
            <a:lvl5pPr marL="2286000" lvl="4" indent="-304800">
              <a:spcBef>
                <a:spcPts val="0"/>
              </a:spcBef>
              <a:spcAft>
                <a:spcPts val="0"/>
              </a:spcAft>
              <a:buClr>
                <a:schemeClr val="lt1"/>
              </a:buClr>
              <a:buSzPts val="1200"/>
              <a:buFont typeface="Roboto Condensed Light"/>
              <a:buAutoNum type="alphaLcPeriod"/>
              <a:defRPr>
                <a:solidFill>
                  <a:schemeClr val="lt1"/>
                </a:solidFill>
              </a:defRPr>
            </a:lvl5pPr>
            <a:lvl6pPr marL="2743200" lvl="5" indent="-304800">
              <a:spcBef>
                <a:spcPts val="0"/>
              </a:spcBef>
              <a:spcAft>
                <a:spcPts val="0"/>
              </a:spcAft>
              <a:buClr>
                <a:schemeClr val="lt1"/>
              </a:buClr>
              <a:buSzPts val="1200"/>
              <a:buFont typeface="Roboto Condensed Light"/>
              <a:buAutoNum type="romanLcPeriod"/>
              <a:defRPr>
                <a:solidFill>
                  <a:schemeClr val="lt1"/>
                </a:solidFill>
              </a:defRPr>
            </a:lvl6pPr>
            <a:lvl7pPr marL="3200400" lvl="6" indent="-304800">
              <a:spcBef>
                <a:spcPts val="0"/>
              </a:spcBef>
              <a:spcAft>
                <a:spcPts val="0"/>
              </a:spcAft>
              <a:buClr>
                <a:schemeClr val="lt1"/>
              </a:buClr>
              <a:buSzPts val="1200"/>
              <a:buFont typeface="Roboto Condensed Light"/>
              <a:buAutoNum type="arabicPeriod"/>
              <a:defRPr>
                <a:solidFill>
                  <a:schemeClr val="lt1"/>
                </a:solidFill>
              </a:defRPr>
            </a:lvl7pPr>
            <a:lvl8pPr marL="3657600" lvl="7" indent="-304800">
              <a:spcBef>
                <a:spcPts val="0"/>
              </a:spcBef>
              <a:spcAft>
                <a:spcPts val="0"/>
              </a:spcAft>
              <a:buClr>
                <a:schemeClr val="lt1"/>
              </a:buClr>
              <a:buSzPts val="1200"/>
              <a:buFont typeface="Roboto Condensed Light"/>
              <a:buAutoNum type="alphaLcPeriod"/>
              <a:defRPr>
                <a:solidFill>
                  <a:schemeClr val="lt1"/>
                </a:solidFill>
              </a:defRPr>
            </a:lvl8pPr>
            <a:lvl9pPr marL="4114800" lvl="8" indent="-304800">
              <a:spcBef>
                <a:spcPts val="0"/>
              </a:spcBef>
              <a:spcAft>
                <a:spcPts val="0"/>
              </a:spcAft>
              <a:buClr>
                <a:schemeClr val="lt1"/>
              </a:buClr>
              <a:buSzPts val="1200"/>
              <a:buFont typeface="Roboto Condensed Light"/>
              <a:buAutoNum type="romanLcPeriod"/>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our columns 2">
  <p:cSld name="BLANK_1_1_1_1_1_1_1_1_1_1_1_1_1">
    <p:bg>
      <p:bgPr>
        <a:solidFill>
          <a:schemeClr val="dk1"/>
        </a:solidFill>
        <a:effectLst/>
      </p:bgPr>
    </p:bg>
    <p:spTree>
      <p:nvGrpSpPr>
        <p:cNvPr id="1" name="Shape 218"/>
        <p:cNvGrpSpPr/>
        <p:nvPr/>
      </p:nvGrpSpPr>
      <p:grpSpPr>
        <a:xfrm>
          <a:off x="0" y="0"/>
          <a:ext cx="0" cy="0"/>
          <a:chOff x="0" y="0"/>
          <a:chExt cx="0" cy="0"/>
        </a:xfrm>
      </p:grpSpPr>
      <p:grpSp>
        <p:nvGrpSpPr>
          <p:cNvPr id="219" name="Google Shape;219;p31"/>
          <p:cNvGrpSpPr/>
          <p:nvPr/>
        </p:nvGrpSpPr>
        <p:grpSpPr>
          <a:xfrm>
            <a:off x="713225" y="539500"/>
            <a:ext cx="7717500" cy="4064400"/>
            <a:chOff x="713225" y="539500"/>
            <a:chExt cx="7717500" cy="4064400"/>
          </a:xfrm>
        </p:grpSpPr>
        <p:sp>
          <p:nvSpPr>
            <p:cNvPr id="220" name="Google Shape;220;p31"/>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 name="Google Shape;221;p31"/>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222" name="Google Shape;222;p31"/>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23" name="Google Shape;223;p31"/>
          <p:cNvSpPr txBox="1">
            <a:spLocks noGrp="1"/>
          </p:cNvSpPr>
          <p:nvPr>
            <p:ph type="subTitle" idx="1"/>
          </p:nvPr>
        </p:nvSpPr>
        <p:spPr>
          <a:xfrm>
            <a:off x="884475" y="3415925"/>
            <a:ext cx="1725300" cy="87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24" name="Google Shape;224;p31"/>
          <p:cNvSpPr txBox="1">
            <a:spLocks noGrp="1"/>
          </p:cNvSpPr>
          <p:nvPr>
            <p:ph type="subTitle" idx="2"/>
          </p:nvPr>
        </p:nvSpPr>
        <p:spPr>
          <a:xfrm>
            <a:off x="884474" y="2674200"/>
            <a:ext cx="1725300" cy="74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sz="1700">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31"/>
          <p:cNvSpPr txBox="1">
            <a:spLocks noGrp="1"/>
          </p:cNvSpPr>
          <p:nvPr>
            <p:ph type="subTitle" idx="3"/>
          </p:nvPr>
        </p:nvSpPr>
        <p:spPr>
          <a:xfrm>
            <a:off x="2767708" y="3415925"/>
            <a:ext cx="1725300" cy="87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26" name="Google Shape;226;p31"/>
          <p:cNvSpPr txBox="1">
            <a:spLocks noGrp="1"/>
          </p:cNvSpPr>
          <p:nvPr>
            <p:ph type="subTitle" idx="4"/>
          </p:nvPr>
        </p:nvSpPr>
        <p:spPr>
          <a:xfrm>
            <a:off x="2767709" y="2674200"/>
            <a:ext cx="1725300" cy="74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sz="1700">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31"/>
          <p:cNvSpPr txBox="1">
            <a:spLocks noGrp="1"/>
          </p:cNvSpPr>
          <p:nvPr>
            <p:ph type="subTitle" idx="5"/>
          </p:nvPr>
        </p:nvSpPr>
        <p:spPr>
          <a:xfrm>
            <a:off x="4650942" y="3415925"/>
            <a:ext cx="1725300" cy="87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28" name="Google Shape;228;p31"/>
          <p:cNvSpPr txBox="1">
            <a:spLocks noGrp="1"/>
          </p:cNvSpPr>
          <p:nvPr>
            <p:ph type="subTitle" idx="6"/>
          </p:nvPr>
        </p:nvSpPr>
        <p:spPr>
          <a:xfrm>
            <a:off x="4650945" y="2674200"/>
            <a:ext cx="1725300" cy="74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sz="1700">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9" name="Google Shape;229;p31"/>
          <p:cNvSpPr txBox="1">
            <a:spLocks noGrp="1"/>
          </p:cNvSpPr>
          <p:nvPr>
            <p:ph type="subTitle" idx="7"/>
          </p:nvPr>
        </p:nvSpPr>
        <p:spPr>
          <a:xfrm>
            <a:off x="6534175" y="3415925"/>
            <a:ext cx="1725300" cy="87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30" name="Google Shape;230;p31"/>
          <p:cNvSpPr txBox="1">
            <a:spLocks noGrp="1"/>
          </p:cNvSpPr>
          <p:nvPr>
            <p:ph type="subTitle" idx="8"/>
          </p:nvPr>
        </p:nvSpPr>
        <p:spPr>
          <a:xfrm>
            <a:off x="6534180" y="2674200"/>
            <a:ext cx="1725300" cy="74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sz="1700">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ive columns">
  <p:cSld name="BLANK_1_1_1_1_1_1_1_1_1_1_1_1_1_2">
    <p:bg>
      <p:bgPr>
        <a:solidFill>
          <a:schemeClr val="dk1"/>
        </a:solidFill>
        <a:effectLst/>
      </p:bgPr>
    </p:bg>
    <p:spTree>
      <p:nvGrpSpPr>
        <p:cNvPr id="1" name="Shape 231"/>
        <p:cNvGrpSpPr/>
        <p:nvPr/>
      </p:nvGrpSpPr>
      <p:grpSpPr>
        <a:xfrm>
          <a:off x="0" y="0"/>
          <a:ext cx="0" cy="0"/>
          <a:chOff x="0" y="0"/>
          <a:chExt cx="0" cy="0"/>
        </a:xfrm>
      </p:grpSpPr>
      <p:grpSp>
        <p:nvGrpSpPr>
          <p:cNvPr id="232" name="Google Shape;232;p32"/>
          <p:cNvGrpSpPr/>
          <p:nvPr/>
        </p:nvGrpSpPr>
        <p:grpSpPr>
          <a:xfrm>
            <a:off x="713225" y="539500"/>
            <a:ext cx="7717500" cy="4064400"/>
            <a:chOff x="713225" y="539500"/>
            <a:chExt cx="7717500" cy="4064400"/>
          </a:xfrm>
        </p:grpSpPr>
        <p:sp>
          <p:nvSpPr>
            <p:cNvPr id="233" name="Google Shape;233;p32"/>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4" name="Google Shape;234;p32"/>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235" name="Google Shape;235;p32"/>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36" name="Google Shape;236;p32"/>
          <p:cNvSpPr txBox="1">
            <a:spLocks noGrp="1"/>
          </p:cNvSpPr>
          <p:nvPr>
            <p:ph type="subTitle" idx="1"/>
          </p:nvPr>
        </p:nvSpPr>
        <p:spPr>
          <a:xfrm>
            <a:off x="958125" y="1906025"/>
            <a:ext cx="2304000" cy="7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37" name="Google Shape;237;p32"/>
          <p:cNvSpPr txBox="1">
            <a:spLocks noGrp="1"/>
          </p:cNvSpPr>
          <p:nvPr>
            <p:ph type="subTitle" idx="2"/>
          </p:nvPr>
        </p:nvSpPr>
        <p:spPr>
          <a:xfrm>
            <a:off x="958125" y="1387325"/>
            <a:ext cx="2304000" cy="51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8" name="Google Shape;238;p32"/>
          <p:cNvSpPr txBox="1">
            <a:spLocks noGrp="1"/>
          </p:cNvSpPr>
          <p:nvPr>
            <p:ph type="subTitle" idx="3"/>
          </p:nvPr>
        </p:nvSpPr>
        <p:spPr>
          <a:xfrm>
            <a:off x="3420000" y="1906025"/>
            <a:ext cx="2304000" cy="7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39" name="Google Shape;239;p32"/>
          <p:cNvSpPr txBox="1">
            <a:spLocks noGrp="1"/>
          </p:cNvSpPr>
          <p:nvPr>
            <p:ph type="subTitle" idx="4"/>
          </p:nvPr>
        </p:nvSpPr>
        <p:spPr>
          <a:xfrm>
            <a:off x="3420000" y="1387325"/>
            <a:ext cx="2304000" cy="51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0" name="Google Shape;240;p32"/>
          <p:cNvSpPr txBox="1">
            <a:spLocks noGrp="1"/>
          </p:cNvSpPr>
          <p:nvPr>
            <p:ph type="subTitle" idx="5"/>
          </p:nvPr>
        </p:nvSpPr>
        <p:spPr>
          <a:xfrm>
            <a:off x="5881875" y="1906025"/>
            <a:ext cx="2304000" cy="7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41" name="Google Shape;241;p32"/>
          <p:cNvSpPr txBox="1">
            <a:spLocks noGrp="1"/>
          </p:cNvSpPr>
          <p:nvPr>
            <p:ph type="subTitle" idx="6"/>
          </p:nvPr>
        </p:nvSpPr>
        <p:spPr>
          <a:xfrm>
            <a:off x="5881875" y="1387325"/>
            <a:ext cx="2304000" cy="51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32"/>
          <p:cNvSpPr txBox="1">
            <a:spLocks noGrp="1"/>
          </p:cNvSpPr>
          <p:nvPr>
            <p:ph type="subTitle" idx="7"/>
          </p:nvPr>
        </p:nvSpPr>
        <p:spPr>
          <a:xfrm>
            <a:off x="2189050" y="3626000"/>
            <a:ext cx="2304000" cy="7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43" name="Google Shape;243;p32"/>
          <p:cNvSpPr txBox="1">
            <a:spLocks noGrp="1"/>
          </p:cNvSpPr>
          <p:nvPr>
            <p:ph type="subTitle" idx="8"/>
          </p:nvPr>
        </p:nvSpPr>
        <p:spPr>
          <a:xfrm>
            <a:off x="2189050" y="3107300"/>
            <a:ext cx="2304000" cy="51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4" name="Google Shape;244;p32"/>
          <p:cNvSpPr txBox="1">
            <a:spLocks noGrp="1"/>
          </p:cNvSpPr>
          <p:nvPr>
            <p:ph type="subTitle" idx="9"/>
          </p:nvPr>
        </p:nvSpPr>
        <p:spPr>
          <a:xfrm>
            <a:off x="4650925" y="3626000"/>
            <a:ext cx="2304000" cy="7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45" name="Google Shape;245;p32"/>
          <p:cNvSpPr txBox="1">
            <a:spLocks noGrp="1"/>
          </p:cNvSpPr>
          <p:nvPr>
            <p:ph type="subTitle" idx="13"/>
          </p:nvPr>
        </p:nvSpPr>
        <p:spPr>
          <a:xfrm>
            <a:off x="4650925" y="3107300"/>
            <a:ext cx="2304000" cy="51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p:cSld name="BLANK_1_1_1_1_1_1_1_1_1_1_1_1_1_1">
    <p:bg>
      <p:bgPr>
        <a:solidFill>
          <a:schemeClr val="dk1"/>
        </a:solidFill>
        <a:effectLst/>
      </p:bgPr>
    </p:bg>
    <p:spTree>
      <p:nvGrpSpPr>
        <p:cNvPr id="1" name="Shape 246"/>
        <p:cNvGrpSpPr/>
        <p:nvPr/>
      </p:nvGrpSpPr>
      <p:grpSpPr>
        <a:xfrm>
          <a:off x="0" y="0"/>
          <a:ext cx="0" cy="0"/>
          <a:chOff x="0" y="0"/>
          <a:chExt cx="0" cy="0"/>
        </a:xfrm>
      </p:grpSpPr>
      <p:grpSp>
        <p:nvGrpSpPr>
          <p:cNvPr id="247" name="Google Shape;247;p33"/>
          <p:cNvGrpSpPr/>
          <p:nvPr/>
        </p:nvGrpSpPr>
        <p:grpSpPr>
          <a:xfrm>
            <a:off x="713225" y="539500"/>
            <a:ext cx="7717500" cy="4064400"/>
            <a:chOff x="713225" y="539500"/>
            <a:chExt cx="7717500" cy="4064400"/>
          </a:xfrm>
        </p:grpSpPr>
        <p:sp>
          <p:nvSpPr>
            <p:cNvPr id="248" name="Google Shape;248;p33"/>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9" name="Google Shape;249;p33"/>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250" name="Google Shape;250;p33"/>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51" name="Google Shape;251;p33"/>
          <p:cNvSpPr txBox="1">
            <a:spLocks noGrp="1"/>
          </p:cNvSpPr>
          <p:nvPr>
            <p:ph type="subTitle" idx="1"/>
          </p:nvPr>
        </p:nvSpPr>
        <p:spPr>
          <a:xfrm>
            <a:off x="1134425" y="2232500"/>
            <a:ext cx="21525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52" name="Google Shape;252;p33"/>
          <p:cNvSpPr txBox="1">
            <a:spLocks noGrp="1"/>
          </p:cNvSpPr>
          <p:nvPr>
            <p:ph type="subTitle" idx="2"/>
          </p:nvPr>
        </p:nvSpPr>
        <p:spPr>
          <a:xfrm>
            <a:off x="1134425" y="1885275"/>
            <a:ext cx="21525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3" name="Google Shape;253;p33"/>
          <p:cNvSpPr txBox="1">
            <a:spLocks noGrp="1"/>
          </p:cNvSpPr>
          <p:nvPr>
            <p:ph type="subTitle" idx="3"/>
          </p:nvPr>
        </p:nvSpPr>
        <p:spPr>
          <a:xfrm>
            <a:off x="3495738" y="2232500"/>
            <a:ext cx="21525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54" name="Google Shape;254;p33"/>
          <p:cNvSpPr txBox="1">
            <a:spLocks noGrp="1"/>
          </p:cNvSpPr>
          <p:nvPr>
            <p:ph type="subTitle" idx="4"/>
          </p:nvPr>
        </p:nvSpPr>
        <p:spPr>
          <a:xfrm>
            <a:off x="3495750" y="1885275"/>
            <a:ext cx="21525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5" name="Google Shape;255;p33"/>
          <p:cNvSpPr txBox="1">
            <a:spLocks noGrp="1"/>
          </p:cNvSpPr>
          <p:nvPr>
            <p:ph type="subTitle" idx="5"/>
          </p:nvPr>
        </p:nvSpPr>
        <p:spPr>
          <a:xfrm>
            <a:off x="5857051" y="2232500"/>
            <a:ext cx="21525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56" name="Google Shape;256;p33"/>
          <p:cNvSpPr txBox="1">
            <a:spLocks noGrp="1"/>
          </p:cNvSpPr>
          <p:nvPr>
            <p:ph type="subTitle" idx="6"/>
          </p:nvPr>
        </p:nvSpPr>
        <p:spPr>
          <a:xfrm>
            <a:off x="5857075" y="1885275"/>
            <a:ext cx="21525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33"/>
          <p:cNvSpPr txBox="1">
            <a:spLocks noGrp="1"/>
          </p:cNvSpPr>
          <p:nvPr>
            <p:ph type="subTitle" idx="7"/>
          </p:nvPr>
        </p:nvSpPr>
        <p:spPr>
          <a:xfrm>
            <a:off x="1134425" y="3744750"/>
            <a:ext cx="21525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58" name="Google Shape;258;p33"/>
          <p:cNvSpPr txBox="1">
            <a:spLocks noGrp="1"/>
          </p:cNvSpPr>
          <p:nvPr>
            <p:ph type="subTitle" idx="8"/>
          </p:nvPr>
        </p:nvSpPr>
        <p:spPr>
          <a:xfrm>
            <a:off x="1134425" y="3397550"/>
            <a:ext cx="21525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33"/>
          <p:cNvSpPr txBox="1">
            <a:spLocks noGrp="1"/>
          </p:cNvSpPr>
          <p:nvPr>
            <p:ph type="subTitle" idx="9"/>
          </p:nvPr>
        </p:nvSpPr>
        <p:spPr>
          <a:xfrm>
            <a:off x="3495738" y="3744750"/>
            <a:ext cx="21525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60" name="Google Shape;260;p33"/>
          <p:cNvSpPr txBox="1">
            <a:spLocks noGrp="1"/>
          </p:cNvSpPr>
          <p:nvPr>
            <p:ph type="subTitle" idx="13"/>
          </p:nvPr>
        </p:nvSpPr>
        <p:spPr>
          <a:xfrm>
            <a:off x="3495750" y="3397550"/>
            <a:ext cx="21525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1" name="Google Shape;261;p33"/>
          <p:cNvSpPr txBox="1">
            <a:spLocks noGrp="1"/>
          </p:cNvSpPr>
          <p:nvPr>
            <p:ph type="subTitle" idx="14"/>
          </p:nvPr>
        </p:nvSpPr>
        <p:spPr>
          <a:xfrm>
            <a:off x="5857051" y="3744750"/>
            <a:ext cx="21525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62" name="Google Shape;262;p33"/>
          <p:cNvSpPr txBox="1">
            <a:spLocks noGrp="1"/>
          </p:cNvSpPr>
          <p:nvPr>
            <p:ph type="subTitle" idx="15"/>
          </p:nvPr>
        </p:nvSpPr>
        <p:spPr>
          <a:xfrm>
            <a:off x="5857075" y="3397550"/>
            <a:ext cx="21525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BLANK_1_1_1_1_1_1_1_1_1_1_1_1_1_1_1">
    <p:bg>
      <p:bgPr>
        <a:solidFill>
          <a:schemeClr val="dk1"/>
        </a:solidFill>
        <a:effectLst/>
      </p:bgPr>
    </p:bg>
    <p:spTree>
      <p:nvGrpSpPr>
        <p:cNvPr id="1" name="Shape 263"/>
        <p:cNvGrpSpPr/>
        <p:nvPr/>
      </p:nvGrpSpPr>
      <p:grpSpPr>
        <a:xfrm>
          <a:off x="0" y="0"/>
          <a:ext cx="0" cy="0"/>
          <a:chOff x="0" y="0"/>
          <a:chExt cx="0" cy="0"/>
        </a:xfrm>
      </p:grpSpPr>
      <p:grpSp>
        <p:nvGrpSpPr>
          <p:cNvPr id="264" name="Google Shape;264;p34"/>
          <p:cNvGrpSpPr/>
          <p:nvPr/>
        </p:nvGrpSpPr>
        <p:grpSpPr>
          <a:xfrm>
            <a:off x="713225" y="539500"/>
            <a:ext cx="7717500" cy="4064400"/>
            <a:chOff x="713225" y="539500"/>
            <a:chExt cx="7717500" cy="4064400"/>
          </a:xfrm>
        </p:grpSpPr>
        <p:sp>
          <p:nvSpPr>
            <p:cNvPr id="265" name="Google Shape;265;p34"/>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6" name="Google Shape;266;p34"/>
            <p:cNvCxnSpPr/>
            <p:nvPr/>
          </p:nvCxnSpPr>
          <p:spPr>
            <a:xfrm>
              <a:off x="734825" y="1483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267" name="Google Shape;267;p34"/>
          <p:cNvSpPr txBox="1">
            <a:spLocks noGrp="1"/>
          </p:cNvSpPr>
          <p:nvPr>
            <p:ph type="title"/>
          </p:nvPr>
        </p:nvSpPr>
        <p:spPr>
          <a:xfrm>
            <a:off x="3607800" y="539500"/>
            <a:ext cx="4519200" cy="93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r" rtl="0">
              <a:spcBef>
                <a:spcPts val="0"/>
              </a:spcBef>
              <a:spcAft>
                <a:spcPts val="0"/>
              </a:spcAft>
              <a:buClr>
                <a:schemeClr val="lt1"/>
              </a:buClr>
              <a:buSzPts val="4800"/>
              <a:buNone/>
              <a:defRPr sz="4800">
                <a:solidFill>
                  <a:schemeClr val="lt1"/>
                </a:solidFill>
              </a:defRPr>
            </a:lvl2pPr>
            <a:lvl3pPr lvl="2" algn="r" rtl="0">
              <a:spcBef>
                <a:spcPts val="0"/>
              </a:spcBef>
              <a:spcAft>
                <a:spcPts val="0"/>
              </a:spcAft>
              <a:buClr>
                <a:schemeClr val="lt1"/>
              </a:buClr>
              <a:buSzPts val="4800"/>
              <a:buNone/>
              <a:defRPr sz="4800">
                <a:solidFill>
                  <a:schemeClr val="lt1"/>
                </a:solidFill>
              </a:defRPr>
            </a:lvl3pPr>
            <a:lvl4pPr lvl="3" algn="r" rtl="0">
              <a:spcBef>
                <a:spcPts val="0"/>
              </a:spcBef>
              <a:spcAft>
                <a:spcPts val="0"/>
              </a:spcAft>
              <a:buClr>
                <a:schemeClr val="lt1"/>
              </a:buClr>
              <a:buSzPts val="4800"/>
              <a:buNone/>
              <a:defRPr sz="4800">
                <a:solidFill>
                  <a:schemeClr val="lt1"/>
                </a:solidFill>
              </a:defRPr>
            </a:lvl4pPr>
            <a:lvl5pPr lvl="4" algn="r" rtl="0">
              <a:spcBef>
                <a:spcPts val="0"/>
              </a:spcBef>
              <a:spcAft>
                <a:spcPts val="0"/>
              </a:spcAft>
              <a:buClr>
                <a:schemeClr val="lt1"/>
              </a:buClr>
              <a:buSzPts val="4800"/>
              <a:buNone/>
              <a:defRPr sz="4800">
                <a:solidFill>
                  <a:schemeClr val="lt1"/>
                </a:solidFill>
              </a:defRPr>
            </a:lvl5pPr>
            <a:lvl6pPr lvl="5" algn="r" rtl="0">
              <a:spcBef>
                <a:spcPts val="0"/>
              </a:spcBef>
              <a:spcAft>
                <a:spcPts val="0"/>
              </a:spcAft>
              <a:buClr>
                <a:schemeClr val="lt1"/>
              </a:buClr>
              <a:buSzPts val="4800"/>
              <a:buNone/>
              <a:defRPr sz="4800">
                <a:solidFill>
                  <a:schemeClr val="lt1"/>
                </a:solidFill>
              </a:defRPr>
            </a:lvl6pPr>
            <a:lvl7pPr lvl="6" algn="r" rtl="0">
              <a:spcBef>
                <a:spcPts val="0"/>
              </a:spcBef>
              <a:spcAft>
                <a:spcPts val="0"/>
              </a:spcAft>
              <a:buClr>
                <a:schemeClr val="lt1"/>
              </a:buClr>
              <a:buSzPts val="4800"/>
              <a:buNone/>
              <a:defRPr sz="4800">
                <a:solidFill>
                  <a:schemeClr val="lt1"/>
                </a:solidFill>
              </a:defRPr>
            </a:lvl7pPr>
            <a:lvl8pPr lvl="7" algn="r" rtl="0">
              <a:spcBef>
                <a:spcPts val="0"/>
              </a:spcBef>
              <a:spcAft>
                <a:spcPts val="0"/>
              </a:spcAft>
              <a:buClr>
                <a:schemeClr val="lt1"/>
              </a:buClr>
              <a:buSzPts val="4800"/>
              <a:buNone/>
              <a:defRPr sz="4800">
                <a:solidFill>
                  <a:schemeClr val="lt1"/>
                </a:solidFill>
              </a:defRPr>
            </a:lvl8pPr>
            <a:lvl9pPr lvl="8" algn="r" rtl="0">
              <a:spcBef>
                <a:spcPts val="0"/>
              </a:spcBef>
              <a:spcAft>
                <a:spcPts val="0"/>
              </a:spcAft>
              <a:buClr>
                <a:schemeClr val="lt1"/>
              </a:buClr>
              <a:buSzPts val="4800"/>
              <a:buNone/>
              <a:defRPr sz="4800">
                <a:solidFill>
                  <a:schemeClr val="lt1"/>
                </a:solidFill>
              </a:defRPr>
            </a:lvl9pPr>
          </a:lstStyle>
          <a:p>
            <a:endParaRPr/>
          </a:p>
        </p:txBody>
      </p:sp>
      <p:sp>
        <p:nvSpPr>
          <p:cNvPr id="268" name="Google Shape;268;p34"/>
          <p:cNvSpPr txBox="1">
            <a:spLocks noGrp="1"/>
          </p:cNvSpPr>
          <p:nvPr>
            <p:ph type="subTitle" idx="1"/>
          </p:nvPr>
        </p:nvSpPr>
        <p:spPr>
          <a:xfrm>
            <a:off x="3607800" y="2278000"/>
            <a:ext cx="4519200" cy="74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None/>
              <a:defRPr sz="1400">
                <a:solidFill>
                  <a:schemeClr val="lt1"/>
                </a:solidFill>
              </a:defRPr>
            </a:lvl1pPr>
            <a:lvl2pPr lvl="1" algn="r" rtl="0">
              <a:lnSpc>
                <a:spcPct val="100000"/>
              </a:lnSpc>
              <a:spcBef>
                <a:spcPts val="0"/>
              </a:spcBef>
              <a:spcAft>
                <a:spcPts val="0"/>
              </a:spcAft>
              <a:buClr>
                <a:schemeClr val="lt1"/>
              </a:buClr>
              <a:buSzPts val="2800"/>
              <a:buNone/>
              <a:defRPr sz="2800">
                <a:solidFill>
                  <a:schemeClr val="lt1"/>
                </a:solidFill>
              </a:defRPr>
            </a:lvl2pPr>
            <a:lvl3pPr lvl="2" algn="r" rtl="0">
              <a:lnSpc>
                <a:spcPct val="100000"/>
              </a:lnSpc>
              <a:spcBef>
                <a:spcPts val="0"/>
              </a:spcBef>
              <a:spcAft>
                <a:spcPts val="0"/>
              </a:spcAft>
              <a:buClr>
                <a:schemeClr val="lt1"/>
              </a:buClr>
              <a:buSzPts val="2800"/>
              <a:buNone/>
              <a:defRPr sz="2800">
                <a:solidFill>
                  <a:schemeClr val="lt1"/>
                </a:solidFill>
              </a:defRPr>
            </a:lvl3pPr>
            <a:lvl4pPr lvl="3" algn="r" rtl="0">
              <a:lnSpc>
                <a:spcPct val="100000"/>
              </a:lnSpc>
              <a:spcBef>
                <a:spcPts val="0"/>
              </a:spcBef>
              <a:spcAft>
                <a:spcPts val="0"/>
              </a:spcAft>
              <a:buClr>
                <a:schemeClr val="lt1"/>
              </a:buClr>
              <a:buSzPts val="2800"/>
              <a:buNone/>
              <a:defRPr sz="2800">
                <a:solidFill>
                  <a:schemeClr val="lt1"/>
                </a:solidFill>
              </a:defRPr>
            </a:lvl4pPr>
            <a:lvl5pPr lvl="4" algn="r" rtl="0">
              <a:lnSpc>
                <a:spcPct val="100000"/>
              </a:lnSpc>
              <a:spcBef>
                <a:spcPts val="0"/>
              </a:spcBef>
              <a:spcAft>
                <a:spcPts val="0"/>
              </a:spcAft>
              <a:buClr>
                <a:schemeClr val="lt1"/>
              </a:buClr>
              <a:buSzPts val="2800"/>
              <a:buNone/>
              <a:defRPr sz="2800">
                <a:solidFill>
                  <a:schemeClr val="lt1"/>
                </a:solidFill>
              </a:defRPr>
            </a:lvl5pPr>
            <a:lvl6pPr lvl="5" algn="r" rtl="0">
              <a:lnSpc>
                <a:spcPct val="100000"/>
              </a:lnSpc>
              <a:spcBef>
                <a:spcPts val="0"/>
              </a:spcBef>
              <a:spcAft>
                <a:spcPts val="0"/>
              </a:spcAft>
              <a:buClr>
                <a:schemeClr val="lt1"/>
              </a:buClr>
              <a:buSzPts val="2800"/>
              <a:buNone/>
              <a:defRPr sz="2800">
                <a:solidFill>
                  <a:schemeClr val="lt1"/>
                </a:solidFill>
              </a:defRPr>
            </a:lvl6pPr>
            <a:lvl7pPr lvl="6" algn="r" rtl="0">
              <a:lnSpc>
                <a:spcPct val="100000"/>
              </a:lnSpc>
              <a:spcBef>
                <a:spcPts val="0"/>
              </a:spcBef>
              <a:spcAft>
                <a:spcPts val="0"/>
              </a:spcAft>
              <a:buClr>
                <a:schemeClr val="lt1"/>
              </a:buClr>
              <a:buSzPts val="2800"/>
              <a:buNone/>
              <a:defRPr sz="2800">
                <a:solidFill>
                  <a:schemeClr val="lt1"/>
                </a:solidFill>
              </a:defRPr>
            </a:lvl7pPr>
            <a:lvl8pPr lvl="7" algn="r" rtl="0">
              <a:lnSpc>
                <a:spcPct val="100000"/>
              </a:lnSpc>
              <a:spcBef>
                <a:spcPts val="0"/>
              </a:spcBef>
              <a:spcAft>
                <a:spcPts val="0"/>
              </a:spcAft>
              <a:buClr>
                <a:schemeClr val="lt1"/>
              </a:buClr>
              <a:buSzPts val="2800"/>
              <a:buNone/>
              <a:defRPr sz="2800">
                <a:solidFill>
                  <a:schemeClr val="lt1"/>
                </a:solidFill>
              </a:defRPr>
            </a:lvl8pPr>
            <a:lvl9pPr lvl="8" algn="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269" name="Google Shape;269;p34"/>
          <p:cNvSpPr txBox="1">
            <a:spLocks noGrp="1"/>
          </p:cNvSpPr>
          <p:nvPr>
            <p:ph type="subTitle" idx="2"/>
          </p:nvPr>
        </p:nvSpPr>
        <p:spPr>
          <a:xfrm>
            <a:off x="3607800" y="1769750"/>
            <a:ext cx="4519200" cy="51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70" name="Google Shape;270;p34"/>
          <p:cNvSpPr txBox="1"/>
          <p:nvPr/>
        </p:nvSpPr>
        <p:spPr>
          <a:xfrm>
            <a:off x="3508050" y="3477600"/>
            <a:ext cx="4718700" cy="554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accent1"/>
                </a:solidFill>
                <a:latin typeface="Roboto"/>
                <a:ea typeface="Roboto"/>
                <a:cs typeface="Roboto"/>
                <a:sym typeface="Roboto"/>
              </a:rPr>
              <a:t>CREDITS:</a:t>
            </a:r>
            <a:r>
              <a:rPr lang="en" sz="1200">
                <a:solidFill>
                  <a:schemeClr val="lt1"/>
                </a:solidFill>
                <a:latin typeface="Roboto"/>
                <a:ea typeface="Roboto"/>
                <a:cs typeface="Roboto"/>
                <a:sym typeface="Roboto"/>
              </a:rPr>
              <a:t> This presentation template was created by </a:t>
            </a:r>
            <a:r>
              <a:rPr lang="en" sz="1200" b="1">
                <a:solidFill>
                  <a:schemeClr val="accent1"/>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200" b="1">
                <a:solidFill>
                  <a:schemeClr val="accent6"/>
                </a:solidFill>
                <a:latin typeface="Roboto"/>
                <a:ea typeface="Roboto"/>
                <a:cs typeface="Roboto"/>
                <a:sym typeface="Roboto"/>
              </a:rPr>
              <a:t>,</a:t>
            </a:r>
            <a:r>
              <a:rPr lang="en" sz="1200">
                <a:solidFill>
                  <a:schemeClr val="lt1"/>
                </a:solidFill>
                <a:latin typeface="Roboto"/>
                <a:ea typeface="Roboto"/>
                <a:cs typeface="Roboto"/>
                <a:sym typeface="Roboto"/>
              </a:rPr>
              <a:t> including icons by </a:t>
            </a:r>
            <a:r>
              <a:rPr lang="en" sz="1200" b="1">
                <a:solidFill>
                  <a:schemeClr val="accent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chemeClr val="lt1"/>
                </a:solidFill>
                <a:latin typeface="Roboto"/>
                <a:ea typeface="Roboto"/>
                <a:cs typeface="Roboto"/>
                <a:sym typeface="Roboto"/>
              </a:rPr>
              <a:t>, and infographics &amp; images by </a:t>
            </a:r>
            <a:r>
              <a:rPr lang="en" sz="1200" b="1">
                <a:solidFill>
                  <a:schemeClr val="accent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endParaRPr sz="1200" b="1">
              <a:solidFill>
                <a:schemeClr val="accent1"/>
              </a:solidFill>
              <a:latin typeface="Roboto"/>
              <a:ea typeface="Roboto"/>
              <a:cs typeface="Roboto"/>
              <a:sym typeface="Roboto"/>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BLANK_1_1_1_1_1_1_1_1_1_1_1_1_1_1_1_1">
    <p:bg>
      <p:bgPr>
        <a:solidFill>
          <a:schemeClr val="dk1"/>
        </a:solidFill>
        <a:effectLst/>
      </p:bgPr>
    </p:bg>
    <p:spTree>
      <p:nvGrpSpPr>
        <p:cNvPr id="1" name="Shape 271"/>
        <p:cNvGrpSpPr/>
        <p:nvPr/>
      </p:nvGrpSpPr>
      <p:grpSpPr>
        <a:xfrm>
          <a:off x="0" y="0"/>
          <a:ext cx="0" cy="0"/>
          <a:chOff x="0" y="0"/>
          <a:chExt cx="0" cy="0"/>
        </a:xfrm>
      </p:grpSpPr>
      <p:sp>
        <p:nvSpPr>
          <p:cNvPr id="272" name="Google Shape;272;p35"/>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BLANK_1_1_1_1_1_1_1_1_1_1_1_1_1_1_1_1_1">
    <p:bg>
      <p:bgPr>
        <a:solidFill>
          <a:schemeClr val="dk1"/>
        </a:solidFill>
        <a:effectLst/>
      </p:bgPr>
    </p:bg>
    <p:spTree>
      <p:nvGrpSpPr>
        <p:cNvPr id="1" name="Shape 273"/>
        <p:cNvGrpSpPr/>
        <p:nvPr/>
      </p:nvGrpSpPr>
      <p:grpSpPr>
        <a:xfrm>
          <a:off x="0" y="0"/>
          <a:ext cx="0" cy="0"/>
          <a:chOff x="0" y="0"/>
          <a:chExt cx="0" cy="0"/>
        </a:xfrm>
      </p:grpSpPr>
      <p:grpSp>
        <p:nvGrpSpPr>
          <p:cNvPr id="274" name="Google Shape;274;p36"/>
          <p:cNvGrpSpPr/>
          <p:nvPr/>
        </p:nvGrpSpPr>
        <p:grpSpPr>
          <a:xfrm>
            <a:off x="713225" y="539500"/>
            <a:ext cx="7717500" cy="4064400"/>
            <a:chOff x="713225" y="539500"/>
            <a:chExt cx="7717500" cy="4064400"/>
          </a:xfrm>
        </p:grpSpPr>
        <p:sp>
          <p:nvSpPr>
            <p:cNvPr id="275" name="Google Shape;275;p36"/>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6" name="Google Shape;276;p36"/>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8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rgbClr val="242841"/>
        </a:solidFill>
        <a:effectLst/>
      </p:bgPr>
    </p:bg>
    <p:spTree>
      <p:nvGrpSpPr>
        <p:cNvPr id="1" name="Shape 26"/>
        <p:cNvGrpSpPr/>
        <p:nvPr/>
      </p:nvGrpSpPr>
      <p:grpSpPr>
        <a:xfrm>
          <a:off x="0" y="0"/>
          <a:ext cx="0" cy="0"/>
          <a:chOff x="0" y="0"/>
          <a:chExt cx="0" cy="0"/>
        </a:xfrm>
      </p:grpSpPr>
      <p:grpSp>
        <p:nvGrpSpPr>
          <p:cNvPr id="27" name="Google Shape;27;p5"/>
          <p:cNvGrpSpPr/>
          <p:nvPr/>
        </p:nvGrpSpPr>
        <p:grpSpPr>
          <a:xfrm>
            <a:off x="713225" y="539500"/>
            <a:ext cx="7717500" cy="4064400"/>
            <a:chOff x="713225" y="539500"/>
            <a:chExt cx="7717500" cy="4064400"/>
          </a:xfrm>
        </p:grpSpPr>
        <p:sp>
          <p:nvSpPr>
            <p:cNvPr id="28" name="Google Shape;28;p5"/>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5"/>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30" name="Google Shape;30;p5"/>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1" name="Google Shape;31;p5"/>
          <p:cNvSpPr txBox="1">
            <a:spLocks noGrp="1"/>
          </p:cNvSpPr>
          <p:nvPr>
            <p:ph type="subTitle" idx="1"/>
          </p:nvPr>
        </p:nvSpPr>
        <p:spPr>
          <a:xfrm>
            <a:off x="1425525" y="3298725"/>
            <a:ext cx="2384700" cy="10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2" name="Google Shape;32;p5"/>
          <p:cNvSpPr txBox="1">
            <a:spLocks noGrp="1"/>
          </p:cNvSpPr>
          <p:nvPr>
            <p:ph type="subTitle" idx="2"/>
          </p:nvPr>
        </p:nvSpPr>
        <p:spPr>
          <a:xfrm>
            <a:off x="1425525" y="2867137"/>
            <a:ext cx="2384700" cy="43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5333725" y="3288525"/>
            <a:ext cx="2384700" cy="10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4" name="Google Shape;34;p5"/>
          <p:cNvSpPr txBox="1">
            <a:spLocks noGrp="1"/>
          </p:cNvSpPr>
          <p:nvPr>
            <p:ph type="subTitle" idx="4"/>
          </p:nvPr>
        </p:nvSpPr>
        <p:spPr>
          <a:xfrm>
            <a:off x="5333725" y="2858650"/>
            <a:ext cx="2384700" cy="43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1"/>
        </a:solidFill>
        <a:effectLst/>
      </p:bgPr>
    </p:bg>
    <p:spTree>
      <p:nvGrpSpPr>
        <p:cNvPr id="1" name="Shape 35"/>
        <p:cNvGrpSpPr/>
        <p:nvPr/>
      </p:nvGrpSpPr>
      <p:grpSpPr>
        <a:xfrm>
          <a:off x="0" y="0"/>
          <a:ext cx="0" cy="0"/>
          <a:chOff x="0" y="0"/>
          <a:chExt cx="0" cy="0"/>
        </a:xfrm>
      </p:grpSpPr>
      <p:grpSp>
        <p:nvGrpSpPr>
          <p:cNvPr id="36" name="Google Shape;36;p6"/>
          <p:cNvGrpSpPr/>
          <p:nvPr/>
        </p:nvGrpSpPr>
        <p:grpSpPr>
          <a:xfrm>
            <a:off x="713225" y="539500"/>
            <a:ext cx="7717500" cy="4064400"/>
            <a:chOff x="713225" y="539500"/>
            <a:chExt cx="7717500" cy="4064400"/>
          </a:xfrm>
        </p:grpSpPr>
        <p:sp>
          <p:nvSpPr>
            <p:cNvPr id="37" name="Google Shape;37;p6"/>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6"/>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39" name="Google Shape;39;p6"/>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242841"/>
        </a:solidFill>
        <a:effectLst/>
      </p:bgPr>
    </p:bg>
    <p:spTree>
      <p:nvGrpSpPr>
        <p:cNvPr id="1" name="Shape 40"/>
        <p:cNvGrpSpPr/>
        <p:nvPr/>
      </p:nvGrpSpPr>
      <p:grpSpPr>
        <a:xfrm>
          <a:off x="0" y="0"/>
          <a:ext cx="0" cy="0"/>
          <a:chOff x="0" y="0"/>
          <a:chExt cx="0" cy="0"/>
        </a:xfrm>
      </p:grpSpPr>
      <p:grpSp>
        <p:nvGrpSpPr>
          <p:cNvPr id="41" name="Google Shape;41;p7"/>
          <p:cNvGrpSpPr/>
          <p:nvPr/>
        </p:nvGrpSpPr>
        <p:grpSpPr>
          <a:xfrm>
            <a:off x="713225" y="539500"/>
            <a:ext cx="7717500" cy="4064400"/>
            <a:chOff x="713225" y="539500"/>
            <a:chExt cx="7717500" cy="4064400"/>
          </a:xfrm>
        </p:grpSpPr>
        <p:cxnSp>
          <p:nvCxnSpPr>
            <p:cNvPr id="42" name="Google Shape;42;p7"/>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sp>
          <p:nvSpPr>
            <p:cNvPr id="43" name="Google Shape;43;p7"/>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7"/>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5" name="Google Shape;45;p7"/>
          <p:cNvSpPr txBox="1">
            <a:spLocks noGrp="1"/>
          </p:cNvSpPr>
          <p:nvPr>
            <p:ph type="subTitle" idx="1"/>
          </p:nvPr>
        </p:nvSpPr>
        <p:spPr>
          <a:xfrm>
            <a:off x="2105700" y="1543900"/>
            <a:ext cx="4932600" cy="2550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1800"/>
              <a:buChar char="●"/>
              <a:defRPr sz="1600">
                <a:solidFill>
                  <a:schemeClr val="lt1"/>
                </a:solidFill>
              </a:defRPr>
            </a:lvl1pPr>
            <a:lvl2pPr lvl="1" rtl="0">
              <a:lnSpc>
                <a:spcPct val="100000"/>
              </a:lnSpc>
              <a:spcBef>
                <a:spcPts val="0"/>
              </a:spcBef>
              <a:spcAft>
                <a:spcPts val="0"/>
              </a:spcAft>
              <a:buClr>
                <a:schemeClr val="lt1"/>
              </a:buClr>
              <a:buSzPts val="2800"/>
              <a:buChar char="○"/>
              <a:defRPr sz="2800">
                <a:solidFill>
                  <a:schemeClr val="lt1"/>
                </a:solidFill>
              </a:defRPr>
            </a:lvl2pPr>
            <a:lvl3pPr lvl="2" rtl="0">
              <a:lnSpc>
                <a:spcPct val="100000"/>
              </a:lnSpc>
              <a:spcBef>
                <a:spcPts val="0"/>
              </a:spcBef>
              <a:spcAft>
                <a:spcPts val="0"/>
              </a:spcAft>
              <a:buClr>
                <a:schemeClr val="lt1"/>
              </a:buClr>
              <a:buSzPts val="2800"/>
              <a:buChar char="■"/>
              <a:defRPr sz="2800">
                <a:solidFill>
                  <a:schemeClr val="lt1"/>
                </a:solidFill>
              </a:defRPr>
            </a:lvl3pPr>
            <a:lvl4pPr lvl="3" rtl="0">
              <a:lnSpc>
                <a:spcPct val="100000"/>
              </a:lnSpc>
              <a:spcBef>
                <a:spcPts val="0"/>
              </a:spcBef>
              <a:spcAft>
                <a:spcPts val="0"/>
              </a:spcAft>
              <a:buClr>
                <a:schemeClr val="lt1"/>
              </a:buClr>
              <a:buSzPts val="2800"/>
              <a:buChar char="●"/>
              <a:defRPr sz="2800">
                <a:solidFill>
                  <a:schemeClr val="lt1"/>
                </a:solidFill>
              </a:defRPr>
            </a:lvl4pPr>
            <a:lvl5pPr lvl="4" rtl="0">
              <a:lnSpc>
                <a:spcPct val="100000"/>
              </a:lnSpc>
              <a:spcBef>
                <a:spcPts val="0"/>
              </a:spcBef>
              <a:spcAft>
                <a:spcPts val="0"/>
              </a:spcAft>
              <a:buClr>
                <a:schemeClr val="lt1"/>
              </a:buClr>
              <a:buSzPts val="2800"/>
              <a:buChar char="○"/>
              <a:defRPr sz="2800">
                <a:solidFill>
                  <a:schemeClr val="lt1"/>
                </a:solidFill>
              </a:defRPr>
            </a:lvl5pPr>
            <a:lvl6pPr lvl="5" rtl="0">
              <a:lnSpc>
                <a:spcPct val="100000"/>
              </a:lnSpc>
              <a:spcBef>
                <a:spcPts val="0"/>
              </a:spcBef>
              <a:spcAft>
                <a:spcPts val="0"/>
              </a:spcAft>
              <a:buClr>
                <a:schemeClr val="lt1"/>
              </a:buClr>
              <a:buSzPts val="2800"/>
              <a:buChar char="■"/>
              <a:defRPr sz="2800">
                <a:solidFill>
                  <a:schemeClr val="lt1"/>
                </a:solidFill>
              </a:defRPr>
            </a:lvl6pPr>
            <a:lvl7pPr lvl="6" rtl="0">
              <a:lnSpc>
                <a:spcPct val="100000"/>
              </a:lnSpc>
              <a:spcBef>
                <a:spcPts val="0"/>
              </a:spcBef>
              <a:spcAft>
                <a:spcPts val="0"/>
              </a:spcAft>
              <a:buClr>
                <a:schemeClr val="lt1"/>
              </a:buClr>
              <a:buSzPts val="2800"/>
              <a:buChar char="●"/>
              <a:defRPr sz="2800">
                <a:solidFill>
                  <a:schemeClr val="lt1"/>
                </a:solidFill>
              </a:defRPr>
            </a:lvl7pPr>
            <a:lvl8pPr lvl="7" rtl="0">
              <a:lnSpc>
                <a:spcPct val="100000"/>
              </a:lnSpc>
              <a:spcBef>
                <a:spcPts val="0"/>
              </a:spcBef>
              <a:spcAft>
                <a:spcPts val="0"/>
              </a:spcAft>
              <a:buClr>
                <a:schemeClr val="lt1"/>
              </a:buClr>
              <a:buSzPts val="2800"/>
              <a:buChar char="○"/>
              <a:defRPr sz="2800">
                <a:solidFill>
                  <a:schemeClr val="lt1"/>
                </a:solidFill>
              </a:defRPr>
            </a:lvl8pPr>
            <a:lvl9pPr lvl="8" rtl="0">
              <a:lnSpc>
                <a:spcPct val="100000"/>
              </a:lnSpc>
              <a:spcBef>
                <a:spcPts val="0"/>
              </a:spcBef>
              <a:spcAft>
                <a:spcPts val="0"/>
              </a:spcAft>
              <a:buClr>
                <a:schemeClr val="lt1"/>
              </a:buClr>
              <a:buSzPts val="2800"/>
              <a:buChar char="■"/>
              <a:defRPr sz="28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46"/>
        <p:cNvGrpSpPr/>
        <p:nvPr/>
      </p:nvGrpSpPr>
      <p:grpSpPr>
        <a:xfrm>
          <a:off x="0" y="0"/>
          <a:ext cx="0" cy="0"/>
          <a:chOff x="0" y="0"/>
          <a:chExt cx="0" cy="0"/>
        </a:xfrm>
      </p:grpSpPr>
      <p:sp>
        <p:nvSpPr>
          <p:cNvPr id="47" name="Google Shape;47;p8"/>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1388100" y="1392600"/>
            <a:ext cx="6367800" cy="2358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9"/>
        <p:cNvGrpSpPr/>
        <p:nvPr/>
      </p:nvGrpSpPr>
      <p:grpSpPr>
        <a:xfrm>
          <a:off x="0" y="0"/>
          <a:ext cx="0" cy="0"/>
          <a:chOff x="0" y="0"/>
          <a:chExt cx="0" cy="0"/>
        </a:xfrm>
      </p:grpSpPr>
      <p:grpSp>
        <p:nvGrpSpPr>
          <p:cNvPr id="50" name="Google Shape;50;p9"/>
          <p:cNvGrpSpPr/>
          <p:nvPr/>
        </p:nvGrpSpPr>
        <p:grpSpPr>
          <a:xfrm>
            <a:off x="713225" y="539500"/>
            <a:ext cx="7717500" cy="4064400"/>
            <a:chOff x="713225" y="539500"/>
            <a:chExt cx="7717500" cy="4064400"/>
          </a:xfrm>
        </p:grpSpPr>
        <p:cxnSp>
          <p:nvCxnSpPr>
            <p:cNvPr id="51" name="Google Shape;51;p9"/>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sp>
          <p:nvSpPr>
            <p:cNvPr id="52" name="Google Shape;52;p9"/>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9"/>
            <p:cNvCxnSpPr/>
            <p:nvPr/>
          </p:nvCxnSpPr>
          <p:spPr>
            <a:xfrm rot="10800000">
              <a:off x="4876775" y="1096300"/>
              <a:ext cx="0" cy="3507600"/>
            </a:xfrm>
            <a:prstGeom prst="straightConnector1">
              <a:avLst/>
            </a:prstGeom>
            <a:noFill/>
            <a:ln w="38100" cap="flat" cmpd="sng">
              <a:solidFill>
                <a:srgbClr val="E95E24"/>
              </a:solidFill>
              <a:prstDash val="solid"/>
              <a:round/>
              <a:headEnd type="none" w="med" len="med"/>
              <a:tailEnd type="none" w="med" len="med"/>
            </a:ln>
          </p:spPr>
        </p:cxnSp>
      </p:grpSp>
      <p:sp>
        <p:nvSpPr>
          <p:cNvPr id="54" name="Google Shape;54;p9"/>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55" name="Google Shape;55;p9"/>
          <p:cNvSpPr txBox="1">
            <a:spLocks noGrp="1"/>
          </p:cNvSpPr>
          <p:nvPr>
            <p:ph type="subTitle" idx="1"/>
          </p:nvPr>
        </p:nvSpPr>
        <p:spPr>
          <a:xfrm>
            <a:off x="1312950" y="2327975"/>
            <a:ext cx="2973000" cy="130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6" name="Google Shape;56;p9"/>
          <p:cNvSpPr txBox="1">
            <a:spLocks noGrp="1"/>
          </p:cNvSpPr>
          <p:nvPr>
            <p:ph type="subTitle" idx="2"/>
          </p:nvPr>
        </p:nvSpPr>
        <p:spPr>
          <a:xfrm>
            <a:off x="1312950" y="1809275"/>
            <a:ext cx="2973000" cy="51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713225" y="3176300"/>
            <a:ext cx="6367800" cy="1427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0" y="539525"/>
            <a:ext cx="77175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Alfa Slab One"/>
              <a:buNone/>
              <a:defRPr sz="2800">
                <a:solidFill>
                  <a:schemeClr val="dk1"/>
                </a:solidFill>
                <a:latin typeface="Alfa Slab One"/>
                <a:ea typeface="Alfa Slab One"/>
                <a:cs typeface="Alfa Slab One"/>
                <a:sym typeface="Alfa Slab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50" y="1246975"/>
            <a:ext cx="7717500" cy="3357000"/>
          </a:xfrm>
          <a:prstGeom prst="rect">
            <a:avLst/>
          </a:prstGeom>
          <a:noFill/>
          <a:ln>
            <a:noFill/>
          </a:ln>
        </p:spPr>
        <p:txBody>
          <a:bodyPr spcFirstLastPara="1" wrap="square" lIns="91425" tIns="91425" rIns="91425" bIns="91425" anchor="ctr"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77"/>
        <p:cNvGrpSpPr/>
        <p:nvPr/>
      </p:nvGrpSpPr>
      <p:grpSpPr>
        <a:xfrm>
          <a:off x="0" y="0"/>
          <a:ext cx="0" cy="0"/>
          <a:chOff x="0" y="0"/>
          <a:chExt cx="0" cy="0"/>
        </a:xfrm>
      </p:grpSpPr>
      <p:sp>
        <p:nvSpPr>
          <p:cNvPr id="278" name="Google Shape;278;p3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79" name="Google Shape;279;p3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hyperlink" Target="https://docs.google.com/spreadsheets/d/1VwSRX8-YbojbC-RFxcE97vIJpciKNbwqZ2yzT0IX9Sw/copy#gid=1364826426"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0.xml"/><Relationship Id="rId1" Type="http://schemas.openxmlformats.org/officeDocument/2006/relationships/slideLayout" Target="../slideLayouts/slideLayout24.xml"/><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8" Type="http://schemas.openxmlformats.org/officeDocument/2006/relationships/hyperlink" Target="https://www.freepik.com/free-photo/basketball-field-close-up_11383627.htm/?utm_source=slidesgo_template&amp;utm_medium=referral-link&amp;utm_campaign=sg_resources&amp;utm_content=freepik" TargetMode="External"/><Relationship Id="rId3" Type="http://schemas.openxmlformats.org/officeDocument/2006/relationships/hyperlink" Target="https://www.freepik.com/free-photo/teenager-posing-basketball-field_11735716.htm/?utm_source=slidesgo_template&amp;utm_medium=referral-link&amp;utm_campaign=sg_resources&amp;utm_content=freepik" TargetMode="External"/><Relationship Id="rId7" Type="http://schemas.openxmlformats.org/officeDocument/2006/relationships/hyperlink" Target="https://www.freepik.com/free-photo/black-american-woman-playing-basketball-close-up_11382656.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23.xml"/><Relationship Id="rId6" Type="http://schemas.openxmlformats.org/officeDocument/2006/relationships/hyperlink" Target="https://www.freepik.com/free-photo/woman-holding-basketball-outdoors_11383609.htm/?utm_source=slidesgo_template&amp;utm_medium=referral-link&amp;utm_campaign=sg_resources&amp;utm_content=freepik" TargetMode="External"/><Relationship Id="rId5" Type="http://schemas.openxmlformats.org/officeDocument/2006/relationships/hyperlink" Target="https://www.freepik.com/free-photo/teenager-holding-basketball-outdoors_11735756.htm/?utm_source=slidesgo_template&amp;utm_medium=referral-link&amp;utm_campaign=sg_resources&amp;utm_content=freepik" TargetMode="External"/><Relationship Id="rId10" Type="http://schemas.openxmlformats.org/officeDocument/2006/relationships/hyperlink" Target="https://www.freepik.com/free-photo/top-view-basketball-with-copy-space_11684521.htm/?utm_source=slidesgo_template&amp;utm_medium=referral-link&amp;utm_campaign=sg_resources&amp;utm_content=freepik" TargetMode="External"/><Relationship Id="rId4" Type="http://schemas.openxmlformats.org/officeDocument/2006/relationships/hyperlink" Target="https://www.freepik.com/free-photo/teenager-posing-basketball-field_11735722.htm/?utm_source=slidesgo_template&amp;utm_medium=referral-link&amp;utm_campaign=sg_resources&amp;utm_content=freepik" TargetMode="External"/><Relationship Id="rId9" Type="http://schemas.openxmlformats.org/officeDocument/2006/relationships/hyperlink" Target="https://www.freepik.com/free-photo/close-up-basketball-ball_11735798.htm/?utm_source=slidesgo_template&amp;utm_medium=referral-link&amp;utm_campaign=sg_resources&amp;utm_content=freepik"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www.freepik.com/free-photo/smiley-black-american-woman-holding-basketball_11382653.htm/?utm_source=slidesgo_template&amp;utm_medium=referral-link&amp;utm_campaign=sg_resources&amp;utm_content=freepik" TargetMode="External"/><Relationship Id="rId3" Type="http://schemas.openxmlformats.org/officeDocument/2006/relationships/hyperlink" Target="https://www.freepik.com/free-vector/basketball-icons-collection_783533.htm/?utm_source=slidesgo_template&amp;utm_medium=referral-link&amp;utm_campaign=sg_resources&amp;utm_content=freepik" TargetMode="External"/><Relationship Id="rId7" Type="http://schemas.openxmlformats.org/officeDocument/2006/relationships/hyperlink" Target="https://www.freepik.com/free-photo/teenagers-basketball-field-together_11735759.htm/?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22.xml"/><Relationship Id="rId6" Type="http://schemas.openxmlformats.org/officeDocument/2006/relationships/hyperlink" Target="https://www.freepik.com/free-photo/close-up-basketball-ball_11735788.htm/?utm_source=slidesgo_template&amp;utm_medium=referral-link&amp;utm_campaign=sg_resources&amp;utm_content=freepik" TargetMode="External"/><Relationship Id="rId5" Type="http://schemas.openxmlformats.org/officeDocument/2006/relationships/hyperlink" Target="https://www.freepik.com/free-vector/basketball-icons_779404.htm/?utm_source=slidesgo_template&amp;utm_medium=referral-link&amp;utm_campaign=sg_resources&amp;utm_content=freepik" TargetMode="External"/><Relationship Id="rId10" Type="http://schemas.openxmlformats.org/officeDocument/2006/relationships/hyperlink" Target="https://www.freepik.com/free-photo/close-up-basketball-outdoors_11735723.htm/?utm_source=slidesgo_template&amp;utm_medium=referral-link&amp;utm_campaign=sg_resources&amp;utm_content=freepik" TargetMode="External"/><Relationship Id="rId4" Type="http://schemas.openxmlformats.org/officeDocument/2006/relationships/hyperlink" Target="https://www.freepik.com/free-vector/basketball-background-flat-design_1078520.htm/?utm_source=slidesgo_template&amp;utm_medium=referral-link&amp;utm_campaign=sg_resources&amp;utm_content=freepik" TargetMode="External"/><Relationship Id="rId9" Type="http://schemas.openxmlformats.org/officeDocument/2006/relationships/hyperlink" Target="https://www.freepik.com/free-photo/teenager-posing-basketball-field_11735745.htm/?utm_source=slidesgo_template&amp;utm_medium=referral-link&amp;utm_campaign=sg_resources&amp;utm_content=freepik"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6.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3.xml"/></Relationships>
</file>

<file path=ppt/slides/_rels/slide4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3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fonts.google.com/specimen/Alfa+Slab+One" TargetMode="External"/><Relationship Id="rId2" Type="http://schemas.openxmlformats.org/officeDocument/2006/relationships/notesSlide" Target="../notesSlides/notesSlide41.xml"/><Relationship Id="rId1" Type="http://schemas.openxmlformats.org/officeDocument/2006/relationships/slideLayout" Target="../slideLayouts/slideLayout36.xml"/><Relationship Id="rId4" Type="http://schemas.openxmlformats.org/officeDocument/2006/relationships/hyperlink" Target="https://fonts.google.com/specimen/Roboto" TargetMode="External"/></Relationships>
</file>

<file path=ppt/slides/_rels/slide5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6.gif"/><Relationship Id="rId2" Type="http://schemas.openxmlformats.org/officeDocument/2006/relationships/notesSlide" Target="../notesSlides/notesSlide42.xml"/><Relationship Id="rId1" Type="http://schemas.openxmlformats.org/officeDocument/2006/relationships/slideLayout" Target="../slideLayouts/slideLayout3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5.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4.gif"/><Relationship Id="rId4" Type="http://schemas.openxmlformats.org/officeDocument/2006/relationships/image" Target="../media/image12.gif"/><Relationship Id="rId9" Type="http://schemas.openxmlformats.org/officeDocument/2006/relationships/image" Target="../media/image13.gif"/></Relationships>
</file>

<file path=ppt/slides/_rels/slide5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3.xml"/><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9.xml"/><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www.basketball-reference.com/"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36.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vishaalagartha/basketball_reference_scraper" TargetMode="External"/><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9"/>
          <p:cNvSpPr txBox="1">
            <a:spLocks noGrp="1"/>
          </p:cNvSpPr>
          <p:nvPr>
            <p:ph type="ctrTitle"/>
          </p:nvPr>
        </p:nvSpPr>
        <p:spPr>
          <a:xfrm>
            <a:off x="2048825" y="848600"/>
            <a:ext cx="5046300" cy="10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b="1" dirty="0">
                <a:latin typeface="Alfa Slab One" panose="02020500000000000000" charset="0"/>
                <a:ea typeface="微軟正黑體" panose="020B0604030504040204" pitchFamily="34" charset="-120"/>
              </a:rPr>
              <a:t>NBA</a:t>
            </a:r>
            <a:r>
              <a:rPr lang="zh-TW" altLang="en-US" b="1" dirty="0">
                <a:latin typeface="Alfa Slab One" panose="02020500000000000000" charset="0"/>
                <a:ea typeface="微軟正黑體" panose="020B0604030504040204" pitchFamily="34" charset="-120"/>
              </a:rPr>
              <a:t> </a:t>
            </a:r>
            <a:r>
              <a:rPr lang="en-US" altLang="zh-TW" b="1" dirty="0">
                <a:latin typeface="Alfa Slab One" panose="02020500000000000000" charset="0"/>
                <a:ea typeface="微軟正黑體" panose="020B0604030504040204" pitchFamily="34" charset="-120"/>
              </a:rPr>
              <a:t>lottery prediction</a:t>
            </a:r>
            <a:endParaRPr b="1" dirty="0">
              <a:latin typeface="Alfa Slab One" panose="02020500000000000000" charset="0"/>
              <a:ea typeface="微軟正黑體" panose="020B0604030504040204" pitchFamily="34" charset="-120"/>
            </a:endParaRPr>
          </a:p>
        </p:txBody>
      </p:sp>
      <p:sp>
        <p:nvSpPr>
          <p:cNvPr id="286" name="Google Shape;286;p39"/>
          <p:cNvSpPr txBox="1">
            <a:spLocks noGrp="1"/>
          </p:cNvSpPr>
          <p:nvPr>
            <p:ph type="subTitle" idx="1"/>
          </p:nvPr>
        </p:nvSpPr>
        <p:spPr>
          <a:xfrm>
            <a:off x="2048825" y="3798375"/>
            <a:ext cx="5046300" cy="44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dirty="0">
                <a:latin typeface="Alfa Slab One" panose="02020500000000000000" charset="0"/>
                <a:ea typeface="微軟正黑體" panose="020B0604030504040204" pitchFamily="34" charset="-120"/>
              </a:rPr>
              <a:t>鄭幃謙 顏訓哲 林湛悅</a:t>
            </a:r>
            <a:endParaRPr lang="en-US" altLang="zh-TW" dirty="0">
              <a:latin typeface="Alfa Slab One" panose="02020500000000000000" charset="0"/>
              <a:ea typeface="微軟正黑體" panose="020B0604030504040204" pitchFamily="34" charset="-120"/>
            </a:endParaRPr>
          </a:p>
          <a:p>
            <a:pPr marL="0" lvl="0" indent="0" algn="ctr" rtl="0">
              <a:spcBef>
                <a:spcPts val="0"/>
              </a:spcBef>
              <a:spcAft>
                <a:spcPts val="0"/>
              </a:spcAft>
              <a:buNone/>
            </a:pPr>
            <a:r>
              <a:rPr lang="zh-TW" altLang="en-US" dirty="0">
                <a:latin typeface="Alfa Slab One" panose="02020500000000000000" charset="0"/>
                <a:ea typeface="微軟正黑體" panose="020B0604030504040204" pitchFamily="34" charset="-120"/>
              </a:rPr>
              <a:t>林晁璿 黃允暘 杜方辰</a:t>
            </a:r>
            <a:endParaRPr dirty="0">
              <a:latin typeface="Alfa Slab One" panose="02020500000000000000" charset="0"/>
              <a:ea typeface="微軟正黑體" panose="020B0604030504040204" pitchFamily="34" charset="-120"/>
            </a:endParaRPr>
          </a:p>
        </p:txBody>
      </p:sp>
      <p:grpSp>
        <p:nvGrpSpPr>
          <p:cNvPr id="288" name="Google Shape;288;p39"/>
          <p:cNvGrpSpPr/>
          <p:nvPr/>
        </p:nvGrpSpPr>
        <p:grpSpPr>
          <a:xfrm>
            <a:off x="4259475" y="2709406"/>
            <a:ext cx="624975" cy="624950"/>
            <a:chOff x="4259475" y="2709406"/>
            <a:chExt cx="624975" cy="624950"/>
          </a:xfrm>
        </p:grpSpPr>
        <p:sp>
          <p:nvSpPr>
            <p:cNvPr id="289" name="Google Shape;289;p39"/>
            <p:cNvSpPr/>
            <p:nvPr/>
          </p:nvSpPr>
          <p:spPr>
            <a:xfrm>
              <a:off x="4275975" y="2725906"/>
              <a:ext cx="591950" cy="592400"/>
            </a:xfrm>
            <a:custGeom>
              <a:avLst/>
              <a:gdLst/>
              <a:ahLst/>
              <a:cxnLst/>
              <a:rect l="l" t="t" r="r" b="b"/>
              <a:pathLst>
                <a:path w="23678" h="23696" extrusionOk="0">
                  <a:moveTo>
                    <a:pt x="11848" y="0"/>
                  </a:moveTo>
                  <a:cubicBezTo>
                    <a:pt x="5300" y="0"/>
                    <a:pt x="1" y="5300"/>
                    <a:pt x="1" y="11848"/>
                  </a:cubicBezTo>
                  <a:cubicBezTo>
                    <a:pt x="1" y="18378"/>
                    <a:pt x="5300" y="23695"/>
                    <a:pt x="11848" y="23695"/>
                  </a:cubicBezTo>
                  <a:cubicBezTo>
                    <a:pt x="18379" y="23695"/>
                    <a:pt x="23678" y="18378"/>
                    <a:pt x="23678" y="11848"/>
                  </a:cubicBezTo>
                  <a:cubicBezTo>
                    <a:pt x="23678" y="5300"/>
                    <a:pt x="18379" y="0"/>
                    <a:pt x="118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9"/>
            <p:cNvSpPr/>
            <p:nvPr/>
          </p:nvSpPr>
          <p:spPr>
            <a:xfrm>
              <a:off x="4259475" y="2709406"/>
              <a:ext cx="624975" cy="624950"/>
            </a:xfrm>
            <a:custGeom>
              <a:avLst/>
              <a:gdLst/>
              <a:ahLst/>
              <a:cxnLst/>
              <a:rect l="l" t="t" r="r" b="b"/>
              <a:pathLst>
                <a:path w="24999" h="24998" extrusionOk="0">
                  <a:moveTo>
                    <a:pt x="12508" y="1321"/>
                  </a:moveTo>
                  <a:cubicBezTo>
                    <a:pt x="14364" y="1321"/>
                    <a:pt x="16130" y="1785"/>
                    <a:pt x="17683" y="2587"/>
                  </a:cubicBezTo>
                  <a:cubicBezTo>
                    <a:pt x="16666" y="6852"/>
                    <a:pt x="14524" y="11045"/>
                    <a:pt x="12223" y="14631"/>
                  </a:cubicBezTo>
                  <a:cubicBezTo>
                    <a:pt x="11063" y="13650"/>
                    <a:pt x="10296" y="12098"/>
                    <a:pt x="9992" y="10117"/>
                  </a:cubicBezTo>
                  <a:cubicBezTo>
                    <a:pt x="9903" y="9510"/>
                    <a:pt x="9867" y="8904"/>
                    <a:pt x="9867" y="8261"/>
                  </a:cubicBezTo>
                  <a:cubicBezTo>
                    <a:pt x="9867" y="6067"/>
                    <a:pt x="10403" y="3694"/>
                    <a:pt x="11420" y="1392"/>
                  </a:cubicBezTo>
                  <a:cubicBezTo>
                    <a:pt x="11420" y="1392"/>
                    <a:pt x="11420" y="1374"/>
                    <a:pt x="11420" y="1374"/>
                  </a:cubicBezTo>
                  <a:cubicBezTo>
                    <a:pt x="11777" y="1338"/>
                    <a:pt x="12133" y="1321"/>
                    <a:pt x="12508" y="1321"/>
                  </a:cubicBezTo>
                  <a:close/>
                  <a:moveTo>
                    <a:pt x="18646" y="3158"/>
                  </a:moveTo>
                  <a:cubicBezTo>
                    <a:pt x="21073" y="4764"/>
                    <a:pt x="22839" y="7262"/>
                    <a:pt x="23446" y="10188"/>
                  </a:cubicBezTo>
                  <a:cubicBezTo>
                    <a:pt x="22322" y="11901"/>
                    <a:pt x="20948" y="13311"/>
                    <a:pt x="19449" y="14310"/>
                  </a:cubicBezTo>
                  <a:cubicBezTo>
                    <a:pt x="18038" y="15254"/>
                    <a:pt x="16620" y="15734"/>
                    <a:pt x="15313" y="15734"/>
                  </a:cubicBezTo>
                  <a:cubicBezTo>
                    <a:pt x="14620" y="15734"/>
                    <a:pt x="13959" y="15599"/>
                    <a:pt x="13347" y="15327"/>
                  </a:cubicBezTo>
                  <a:cubicBezTo>
                    <a:pt x="13258" y="15291"/>
                    <a:pt x="13186" y="15256"/>
                    <a:pt x="13097" y="15220"/>
                  </a:cubicBezTo>
                  <a:cubicBezTo>
                    <a:pt x="15434" y="11634"/>
                    <a:pt x="17575" y="7423"/>
                    <a:pt x="18646" y="3158"/>
                  </a:cubicBezTo>
                  <a:close/>
                  <a:moveTo>
                    <a:pt x="10171" y="1553"/>
                  </a:moveTo>
                  <a:cubicBezTo>
                    <a:pt x="8975" y="4514"/>
                    <a:pt x="8529" y="7601"/>
                    <a:pt x="8940" y="10278"/>
                  </a:cubicBezTo>
                  <a:cubicBezTo>
                    <a:pt x="9279" y="12579"/>
                    <a:pt x="10224" y="14399"/>
                    <a:pt x="11616" y="15523"/>
                  </a:cubicBezTo>
                  <a:cubicBezTo>
                    <a:pt x="11295" y="16005"/>
                    <a:pt x="10974" y="16451"/>
                    <a:pt x="10653" y="16897"/>
                  </a:cubicBezTo>
                  <a:cubicBezTo>
                    <a:pt x="8636" y="15541"/>
                    <a:pt x="7155" y="14060"/>
                    <a:pt x="6103" y="12758"/>
                  </a:cubicBezTo>
                  <a:cubicBezTo>
                    <a:pt x="4069" y="10206"/>
                    <a:pt x="3248" y="7797"/>
                    <a:pt x="2945" y="6673"/>
                  </a:cubicBezTo>
                  <a:cubicBezTo>
                    <a:pt x="4533" y="4104"/>
                    <a:pt x="7120" y="2213"/>
                    <a:pt x="10171" y="1553"/>
                  </a:cubicBezTo>
                  <a:close/>
                  <a:moveTo>
                    <a:pt x="2249" y="8047"/>
                  </a:moveTo>
                  <a:cubicBezTo>
                    <a:pt x="2713" y="9385"/>
                    <a:pt x="3605" y="11312"/>
                    <a:pt x="5228" y="13364"/>
                  </a:cubicBezTo>
                  <a:cubicBezTo>
                    <a:pt x="6549" y="15042"/>
                    <a:pt x="8155" y="16523"/>
                    <a:pt x="10010" y="17772"/>
                  </a:cubicBezTo>
                  <a:cubicBezTo>
                    <a:pt x="9707" y="18200"/>
                    <a:pt x="9386" y="18610"/>
                    <a:pt x="9082" y="18985"/>
                  </a:cubicBezTo>
                  <a:cubicBezTo>
                    <a:pt x="7976" y="18432"/>
                    <a:pt x="6656" y="17932"/>
                    <a:pt x="5103" y="17575"/>
                  </a:cubicBezTo>
                  <a:cubicBezTo>
                    <a:pt x="3962" y="17308"/>
                    <a:pt x="2998" y="17040"/>
                    <a:pt x="2159" y="16772"/>
                  </a:cubicBezTo>
                  <a:cubicBezTo>
                    <a:pt x="1606" y="15452"/>
                    <a:pt x="1303" y="14007"/>
                    <a:pt x="1303" y="12508"/>
                  </a:cubicBezTo>
                  <a:cubicBezTo>
                    <a:pt x="1303" y="10920"/>
                    <a:pt x="1642" y="9403"/>
                    <a:pt x="2249" y="8047"/>
                  </a:cubicBezTo>
                  <a:close/>
                  <a:moveTo>
                    <a:pt x="23660" y="11741"/>
                  </a:moveTo>
                  <a:cubicBezTo>
                    <a:pt x="23678" y="11991"/>
                    <a:pt x="23696" y="12258"/>
                    <a:pt x="23696" y="12508"/>
                  </a:cubicBezTo>
                  <a:cubicBezTo>
                    <a:pt x="23696" y="15809"/>
                    <a:pt x="22250" y="18771"/>
                    <a:pt x="19984" y="20823"/>
                  </a:cubicBezTo>
                  <a:cubicBezTo>
                    <a:pt x="16505" y="20002"/>
                    <a:pt x="13739" y="18806"/>
                    <a:pt x="11563" y="17486"/>
                  </a:cubicBezTo>
                  <a:cubicBezTo>
                    <a:pt x="11884" y="17040"/>
                    <a:pt x="12187" y="16594"/>
                    <a:pt x="12508" y="16112"/>
                  </a:cubicBezTo>
                  <a:cubicBezTo>
                    <a:pt x="12633" y="16184"/>
                    <a:pt x="12776" y="16255"/>
                    <a:pt x="12901" y="16308"/>
                  </a:cubicBezTo>
                  <a:cubicBezTo>
                    <a:pt x="13658" y="16646"/>
                    <a:pt x="14468" y="16813"/>
                    <a:pt x="15309" y="16813"/>
                  </a:cubicBezTo>
                  <a:cubicBezTo>
                    <a:pt x="16827" y="16813"/>
                    <a:pt x="18449" y="16270"/>
                    <a:pt x="20056" y="15202"/>
                  </a:cubicBezTo>
                  <a:cubicBezTo>
                    <a:pt x="21376" y="14328"/>
                    <a:pt x="22589" y="13150"/>
                    <a:pt x="23660" y="11741"/>
                  </a:cubicBezTo>
                  <a:close/>
                  <a:moveTo>
                    <a:pt x="2820" y="18093"/>
                  </a:moveTo>
                  <a:cubicBezTo>
                    <a:pt x="3426" y="18271"/>
                    <a:pt x="4104" y="18450"/>
                    <a:pt x="4854" y="18628"/>
                  </a:cubicBezTo>
                  <a:cubicBezTo>
                    <a:pt x="6228" y="18931"/>
                    <a:pt x="7387" y="19377"/>
                    <a:pt x="8387" y="19859"/>
                  </a:cubicBezTo>
                  <a:cubicBezTo>
                    <a:pt x="7726" y="20644"/>
                    <a:pt x="7102" y="21340"/>
                    <a:pt x="6531" y="21965"/>
                  </a:cubicBezTo>
                  <a:cubicBezTo>
                    <a:pt x="4996" y="20983"/>
                    <a:pt x="3712" y="19663"/>
                    <a:pt x="2820" y="18093"/>
                  </a:cubicBezTo>
                  <a:close/>
                  <a:moveTo>
                    <a:pt x="10920" y="18360"/>
                  </a:moveTo>
                  <a:cubicBezTo>
                    <a:pt x="11170" y="18521"/>
                    <a:pt x="11438" y="18681"/>
                    <a:pt x="11705" y="18842"/>
                  </a:cubicBezTo>
                  <a:cubicBezTo>
                    <a:pt x="13846" y="20038"/>
                    <a:pt x="16255" y="20983"/>
                    <a:pt x="18914" y="21661"/>
                  </a:cubicBezTo>
                  <a:cubicBezTo>
                    <a:pt x="17486" y="22660"/>
                    <a:pt x="15827" y="23338"/>
                    <a:pt x="14043" y="23588"/>
                  </a:cubicBezTo>
                  <a:lnTo>
                    <a:pt x="14168" y="23517"/>
                  </a:lnTo>
                  <a:cubicBezTo>
                    <a:pt x="14114" y="23392"/>
                    <a:pt x="12990" y="21304"/>
                    <a:pt x="10028" y="19520"/>
                  </a:cubicBezTo>
                  <a:cubicBezTo>
                    <a:pt x="10331" y="19145"/>
                    <a:pt x="10617" y="18753"/>
                    <a:pt x="10920" y="18360"/>
                  </a:cubicBezTo>
                  <a:close/>
                  <a:moveTo>
                    <a:pt x="9350" y="20377"/>
                  </a:moveTo>
                  <a:cubicBezTo>
                    <a:pt x="11473" y="21626"/>
                    <a:pt x="12580" y="23053"/>
                    <a:pt x="13008" y="23677"/>
                  </a:cubicBezTo>
                  <a:cubicBezTo>
                    <a:pt x="12847" y="23695"/>
                    <a:pt x="12669" y="23695"/>
                    <a:pt x="12508" y="23695"/>
                  </a:cubicBezTo>
                  <a:cubicBezTo>
                    <a:pt x="10706" y="23695"/>
                    <a:pt x="8993" y="23267"/>
                    <a:pt x="7494" y="22500"/>
                  </a:cubicBezTo>
                  <a:cubicBezTo>
                    <a:pt x="8065" y="21875"/>
                    <a:pt x="8690" y="21162"/>
                    <a:pt x="9350" y="20377"/>
                  </a:cubicBezTo>
                  <a:close/>
                  <a:moveTo>
                    <a:pt x="12508" y="0"/>
                  </a:moveTo>
                  <a:cubicBezTo>
                    <a:pt x="5603" y="0"/>
                    <a:pt x="0" y="5621"/>
                    <a:pt x="0" y="12508"/>
                  </a:cubicBezTo>
                  <a:cubicBezTo>
                    <a:pt x="0" y="19395"/>
                    <a:pt x="5603" y="24998"/>
                    <a:pt x="12508" y="24998"/>
                  </a:cubicBezTo>
                  <a:cubicBezTo>
                    <a:pt x="19395" y="24998"/>
                    <a:pt x="24998" y="19395"/>
                    <a:pt x="24998" y="12508"/>
                  </a:cubicBezTo>
                  <a:cubicBezTo>
                    <a:pt x="24998" y="5621"/>
                    <a:pt x="19395" y="0"/>
                    <a:pt x="12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39"/>
          <p:cNvGrpSpPr/>
          <p:nvPr/>
        </p:nvGrpSpPr>
        <p:grpSpPr>
          <a:xfrm>
            <a:off x="5150900" y="2709406"/>
            <a:ext cx="624975" cy="624950"/>
            <a:chOff x="5150900" y="2709406"/>
            <a:chExt cx="624975" cy="624950"/>
          </a:xfrm>
        </p:grpSpPr>
        <p:sp>
          <p:nvSpPr>
            <p:cNvPr id="292" name="Google Shape;292;p39"/>
            <p:cNvSpPr/>
            <p:nvPr/>
          </p:nvSpPr>
          <p:spPr>
            <a:xfrm rot="10800000" flipH="1">
              <a:off x="5167400" y="2725456"/>
              <a:ext cx="591950" cy="592400"/>
            </a:xfrm>
            <a:custGeom>
              <a:avLst/>
              <a:gdLst/>
              <a:ahLst/>
              <a:cxnLst/>
              <a:rect l="l" t="t" r="r" b="b"/>
              <a:pathLst>
                <a:path w="23678" h="23696" extrusionOk="0">
                  <a:moveTo>
                    <a:pt x="11848" y="0"/>
                  </a:moveTo>
                  <a:cubicBezTo>
                    <a:pt x="5300" y="0"/>
                    <a:pt x="1" y="5300"/>
                    <a:pt x="1" y="11848"/>
                  </a:cubicBezTo>
                  <a:cubicBezTo>
                    <a:pt x="1" y="18378"/>
                    <a:pt x="5300" y="23695"/>
                    <a:pt x="11848" y="23695"/>
                  </a:cubicBezTo>
                  <a:cubicBezTo>
                    <a:pt x="18379" y="23695"/>
                    <a:pt x="23678" y="18378"/>
                    <a:pt x="23678" y="11848"/>
                  </a:cubicBezTo>
                  <a:cubicBezTo>
                    <a:pt x="23678" y="5300"/>
                    <a:pt x="18379" y="0"/>
                    <a:pt x="118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9"/>
            <p:cNvSpPr/>
            <p:nvPr/>
          </p:nvSpPr>
          <p:spPr>
            <a:xfrm rot="10800000" flipH="1">
              <a:off x="5150900" y="2709406"/>
              <a:ext cx="624975" cy="624950"/>
            </a:xfrm>
            <a:custGeom>
              <a:avLst/>
              <a:gdLst/>
              <a:ahLst/>
              <a:cxnLst/>
              <a:rect l="l" t="t" r="r" b="b"/>
              <a:pathLst>
                <a:path w="24999" h="24998" extrusionOk="0">
                  <a:moveTo>
                    <a:pt x="12508" y="1321"/>
                  </a:moveTo>
                  <a:cubicBezTo>
                    <a:pt x="14364" y="1321"/>
                    <a:pt x="16130" y="1785"/>
                    <a:pt x="17683" y="2587"/>
                  </a:cubicBezTo>
                  <a:cubicBezTo>
                    <a:pt x="16666" y="6852"/>
                    <a:pt x="14524" y="11045"/>
                    <a:pt x="12223" y="14631"/>
                  </a:cubicBezTo>
                  <a:cubicBezTo>
                    <a:pt x="11063" y="13650"/>
                    <a:pt x="10296" y="12098"/>
                    <a:pt x="9992" y="10117"/>
                  </a:cubicBezTo>
                  <a:cubicBezTo>
                    <a:pt x="9903" y="9510"/>
                    <a:pt x="9867" y="8904"/>
                    <a:pt x="9867" y="8261"/>
                  </a:cubicBezTo>
                  <a:cubicBezTo>
                    <a:pt x="9867" y="6067"/>
                    <a:pt x="10403" y="3694"/>
                    <a:pt x="11420" y="1392"/>
                  </a:cubicBezTo>
                  <a:cubicBezTo>
                    <a:pt x="11420" y="1392"/>
                    <a:pt x="11420" y="1374"/>
                    <a:pt x="11420" y="1374"/>
                  </a:cubicBezTo>
                  <a:cubicBezTo>
                    <a:pt x="11777" y="1338"/>
                    <a:pt x="12133" y="1321"/>
                    <a:pt x="12508" y="1321"/>
                  </a:cubicBezTo>
                  <a:close/>
                  <a:moveTo>
                    <a:pt x="18646" y="3158"/>
                  </a:moveTo>
                  <a:cubicBezTo>
                    <a:pt x="21073" y="4764"/>
                    <a:pt x="22839" y="7262"/>
                    <a:pt x="23446" y="10188"/>
                  </a:cubicBezTo>
                  <a:cubicBezTo>
                    <a:pt x="22322" y="11901"/>
                    <a:pt x="20948" y="13311"/>
                    <a:pt x="19449" y="14310"/>
                  </a:cubicBezTo>
                  <a:cubicBezTo>
                    <a:pt x="18038" y="15254"/>
                    <a:pt x="16620" y="15734"/>
                    <a:pt x="15313" y="15734"/>
                  </a:cubicBezTo>
                  <a:cubicBezTo>
                    <a:pt x="14620" y="15734"/>
                    <a:pt x="13959" y="15599"/>
                    <a:pt x="13347" y="15327"/>
                  </a:cubicBezTo>
                  <a:cubicBezTo>
                    <a:pt x="13258" y="15291"/>
                    <a:pt x="13186" y="15256"/>
                    <a:pt x="13097" y="15220"/>
                  </a:cubicBezTo>
                  <a:cubicBezTo>
                    <a:pt x="15434" y="11634"/>
                    <a:pt x="17575" y="7423"/>
                    <a:pt x="18646" y="3158"/>
                  </a:cubicBezTo>
                  <a:close/>
                  <a:moveTo>
                    <a:pt x="10171" y="1553"/>
                  </a:moveTo>
                  <a:cubicBezTo>
                    <a:pt x="8975" y="4514"/>
                    <a:pt x="8529" y="7601"/>
                    <a:pt x="8940" y="10278"/>
                  </a:cubicBezTo>
                  <a:cubicBezTo>
                    <a:pt x="9279" y="12579"/>
                    <a:pt x="10224" y="14399"/>
                    <a:pt x="11616" y="15523"/>
                  </a:cubicBezTo>
                  <a:cubicBezTo>
                    <a:pt x="11295" y="16005"/>
                    <a:pt x="10974" y="16451"/>
                    <a:pt x="10653" y="16897"/>
                  </a:cubicBezTo>
                  <a:cubicBezTo>
                    <a:pt x="8636" y="15541"/>
                    <a:pt x="7155" y="14060"/>
                    <a:pt x="6103" y="12758"/>
                  </a:cubicBezTo>
                  <a:cubicBezTo>
                    <a:pt x="4069" y="10206"/>
                    <a:pt x="3248" y="7797"/>
                    <a:pt x="2945" y="6673"/>
                  </a:cubicBezTo>
                  <a:cubicBezTo>
                    <a:pt x="4533" y="4104"/>
                    <a:pt x="7120" y="2213"/>
                    <a:pt x="10171" y="1553"/>
                  </a:cubicBezTo>
                  <a:close/>
                  <a:moveTo>
                    <a:pt x="2249" y="8047"/>
                  </a:moveTo>
                  <a:cubicBezTo>
                    <a:pt x="2713" y="9385"/>
                    <a:pt x="3605" y="11312"/>
                    <a:pt x="5228" y="13364"/>
                  </a:cubicBezTo>
                  <a:cubicBezTo>
                    <a:pt x="6549" y="15042"/>
                    <a:pt x="8155" y="16523"/>
                    <a:pt x="10010" y="17772"/>
                  </a:cubicBezTo>
                  <a:cubicBezTo>
                    <a:pt x="9707" y="18200"/>
                    <a:pt x="9386" y="18610"/>
                    <a:pt x="9082" y="18985"/>
                  </a:cubicBezTo>
                  <a:cubicBezTo>
                    <a:pt x="7976" y="18432"/>
                    <a:pt x="6656" y="17932"/>
                    <a:pt x="5103" y="17575"/>
                  </a:cubicBezTo>
                  <a:cubicBezTo>
                    <a:pt x="3962" y="17308"/>
                    <a:pt x="2998" y="17040"/>
                    <a:pt x="2159" y="16772"/>
                  </a:cubicBezTo>
                  <a:cubicBezTo>
                    <a:pt x="1606" y="15452"/>
                    <a:pt x="1303" y="14007"/>
                    <a:pt x="1303" y="12508"/>
                  </a:cubicBezTo>
                  <a:cubicBezTo>
                    <a:pt x="1303" y="10920"/>
                    <a:pt x="1642" y="9403"/>
                    <a:pt x="2249" y="8047"/>
                  </a:cubicBezTo>
                  <a:close/>
                  <a:moveTo>
                    <a:pt x="23660" y="11741"/>
                  </a:moveTo>
                  <a:cubicBezTo>
                    <a:pt x="23678" y="11991"/>
                    <a:pt x="23696" y="12258"/>
                    <a:pt x="23696" y="12508"/>
                  </a:cubicBezTo>
                  <a:cubicBezTo>
                    <a:pt x="23696" y="15809"/>
                    <a:pt x="22250" y="18771"/>
                    <a:pt x="19984" y="20823"/>
                  </a:cubicBezTo>
                  <a:cubicBezTo>
                    <a:pt x="16505" y="20002"/>
                    <a:pt x="13739" y="18806"/>
                    <a:pt x="11563" y="17486"/>
                  </a:cubicBezTo>
                  <a:cubicBezTo>
                    <a:pt x="11884" y="17040"/>
                    <a:pt x="12187" y="16594"/>
                    <a:pt x="12508" y="16112"/>
                  </a:cubicBezTo>
                  <a:cubicBezTo>
                    <a:pt x="12633" y="16184"/>
                    <a:pt x="12776" y="16255"/>
                    <a:pt x="12901" y="16308"/>
                  </a:cubicBezTo>
                  <a:cubicBezTo>
                    <a:pt x="13658" y="16646"/>
                    <a:pt x="14468" y="16813"/>
                    <a:pt x="15309" y="16813"/>
                  </a:cubicBezTo>
                  <a:cubicBezTo>
                    <a:pt x="16827" y="16813"/>
                    <a:pt x="18449" y="16270"/>
                    <a:pt x="20056" y="15202"/>
                  </a:cubicBezTo>
                  <a:cubicBezTo>
                    <a:pt x="21376" y="14328"/>
                    <a:pt x="22589" y="13150"/>
                    <a:pt x="23660" y="11741"/>
                  </a:cubicBezTo>
                  <a:close/>
                  <a:moveTo>
                    <a:pt x="2820" y="18093"/>
                  </a:moveTo>
                  <a:cubicBezTo>
                    <a:pt x="3426" y="18271"/>
                    <a:pt x="4104" y="18450"/>
                    <a:pt x="4854" y="18628"/>
                  </a:cubicBezTo>
                  <a:cubicBezTo>
                    <a:pt x="6228" y="18931"/>
                    <a:pt x="7387" y="19377"/>
                    <a:pt x="8387" y="19859"/>
                  </a:cubicBezTo>
                  <a:cubicBezTo>
                    <a:pt x="7726" y="20644"/>
                    <a:pt x="7102" y="21340"/>
                    <a:pt x="6531" y="21965"/>
                  </a:cubicBezTo>
                  <a:cubicBezTo>
                    <a:pt x="4996" y="20983"/>
                    <a:pt x="3712" y="19663"/>
                    <a:pt x="2820" y="18093"/>
                  </a:cubicBezTo>
                  <a:close/>
                  <a:moveTo>
                    <a:pt x="10920" y="18360"/>
                  </a:moveTo>
                  <a:cubicBezTo>
                    <a:pt x="11170" y="18521"/>
                    <a:pt x="11438" y="18681"/>
                    <a:pt x="11705" y="18842"/>
                  </a:cubicBezTo>
                  <a:cubicBezTo>
                    <a:pt x="13846" y="20038"/>
                    <a:pt x="16255" y="20983"/>
                    <a:pt x="18914" y="21661"/>
                  </a:cubicBezTo>
                  <a:cubicBezTo>
                    <a:pt x="17486" y="22660"/>
                    <a:pt x="15827" y="23338"/>
                    <a:pt x="14043" y="23588"/>
                  </a:cubicBezTo>
                  <a:lnTo>
                    <a:pt x="14168" y="23517"/>
                  </a:lnTo>
                  <a:cubicBezTo>
                    <a:pt x="14114" y="23392"/>
                    <a:pt x="12990" y="21304"/>
                    <a:pt x="10028" y="19520"/>
                  </a:cubicBezTo>
                  <a:cubicBezTo>
                    <a:pt x="10331" y="19145"/>
                    <a:pt x="10617" y="18753"/>
                    <a:pt x="10920" y="18360"/>
                  </a:cubicBezTo>
                  <a:close/>
                  <a:moveTo>
                    <a:pt x="9350" y="20377"/>
                  </a:moveTo>
                  <a:cubicBezTo>
                    <a:pt x="11473" y="21626"/>
                    <a:pt x="12580" y="23053"/>
                    <a:pt x="13008" y="23677"/>
                  </a:cubicBezTo>
                  <a:cubicBezTo>
                    <a:pt x="12847" y="23695"/>
                    <a:pt x="12669" y="23695"/>
                    <a:pt x="12508" y="23695"/>
                  </a:cubicBezTo>
                  <a:cubicBezTo>
                    <a:pt x="10706" y="23695"/>
                    <a:pt x="8993" y="23267"/>
                    <a:pt x="7494" y="22500"/>
                  </a:cubicBezTo>
                  <a:cubicBezTo>
                    <a:pt x="8065" y="21875"/>
                    <a:pt x="8690" y="21162"/>
                    <a:pt x="9350" y="20377"/>
                  </a:cubicBezTo>
                  <a:close/>
                  <a:moveTo>
                    <a:pt x="12508" y="0"/>
                  </a:moveTo>
                  <a:cubicBezTo>
                    <a:pt x="5603" y="0"/>
                    <a:pt x="0" y="5621"/>
                    <a:pt x="0" y="12508"/>
                  </a:cubicBezTo>
                  <a:cubicBezTo>
                    <a:pt x="0" y="19395"/>
                    <a:pt x="5603" y="24998"/>
                    <a:pt x="12508" y="24998"/>
                  </a:cubicBezTo>
                  <a:cubicBezTo>
                    <a:pt x="19395" y="24998"/>
                    <a:pt x="24998" y="19395"/>
                    <a:pt x="24998" y="12508"/>
                  </a:cubicBezTo>
                  <a:cubicBezTo>
                    <a:pt x="24998" y="5621"/>
                    <a:pt x="19395" y="0"/>
                    <a:pt x="12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39"/>
          <p:cNvGrpSpPr/>
          <p:nvPr/>
        </p:nvGrpSpPr>
        <p:grpSpPr>
          <a:xfrm>
            <a:off x="3368050" y="2709406"/>
            <a:ext cx="624975" cy="624950"/>
            <a:chOff x="3368050" y="2709406"/>
            <a:chExt cx="624975" cy="624950"/>
          </a:xfrm>
        </p:grpSpPr>
        <p:sp>
          <p:nvSpPr>
            <p:cNvPr id="295" name="Google Shape;295;p39"/>
            <p:cNvSpPr/>
            <p:nvPr/>
          </p:nvSpPr>
          <p:spPr>
            <a:xfrm flipH="1">
              <a:off x="3384575" y="2725906"/>
              <a:ext cx="591950" cy="592400"/>
            </a:xfrm>
            <a:custGeom>
              <a:avLst/>
              <a:gdLst/>
              <a:ahLst/>
              <a:cxnLst/>
              <a:rect l="l" t="t" r="r" b="b"/>
              <a:pathLst>
                <a:path w="23678" h="23696" extrusionOk="0">
                  <a:moveTo>
                    <a:pt x="11848" y="0"/>
                  </a:moveTo>
                  <a:cubicBezTo>
                    <a:pt x="5300" y="0"/>
                    <a:pt x="1" y="5300"/>
                    <a:pt x="1" y="11848"/>
                  </a:cubicBezTo>
                  <a:cubicBezTo>
                    <a:pt x="1" y="18378"/>
                    <a:pt x="5300" y="23695"/>
                    <a:pt x="11848" y="23695"/>
                  </a:cubicBezTo>
                  <a:cubicBezTo>
                    <a:pt x="18379" y="23695"/>
                    <a:pt x="23678" y="18378"/>
                    <a:pt x="23678" y="11848"/>
                  </a:cubicBezTo>
                  <a:cubicBezTo>
                    <a:pt x="23678" y="5300"/>
                    <a:pt x="18379" y="0"/>
                    <a:pt x="118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9"/>
            <p:cNvSpPr/>
            <p:nvPr/>
          </p:nvSpPr>
          <p:spPr>
            <a:xfrm flipH="1">
              <a:off x="3368050" y="2709406"/>
              <a:ext cx="624975" cy="624950"/>
            </a:xfrm>
            <a:custGeom>
              <a:avLst/>
              <a:gdLst/>
              <a:ahLst/>
              <a:cxnLst/>
              <a:rect l="l" t="t" r="r" b="b"/>
              <a:pathLst>
                <a:path w="24999" h="24998" extrusionOk="0">
                  <a:moveTo>
                    <a:pt x="12508" y="1321"/>
                  </a:moveTo>
                  <a:cubicBezTo>
                    <a:pt x="14364" y="1321"/>
                    <a:pt x="16130" y="1785"/>
                    <a:pt x="17683" y="2587"/>
                  </a:cubicBezTo>
                  <a:cubicBezTo>
                    <a:pt x="16666" y="6852"/>
                    <a:pt x="14524" y="11045"/>
                    <a:pt x="12223" y="14631"/>
                  </a:cubicBezTo>
                  <a:cubicBezTo>
                    <a:pt x="11063" y="13650"/>
                    <a:pt x="10296" y="12098"/>
                    <a:pt x="9992" y="10117"/>
                  </a:cubicBezTo>
                  <a:cubicBezTo>
                    <a:pt x="9903" y="9510"/>
                    <a:pt x="9867" y="8904"/>
                    <a:pt x="9867" y="8261"/>
                  </a:cubicBezTo>
                  <a:cubicBezTo>
                    <a:pt x="9867" y="6067"/>
                    <a:pt x="10403" y="3694"/>
                    <a:pt x="11420" y="1392"/>
                  </a:cubicBezTo>
                  <a:cubicBezTo>
                    <a:pt x="11420" y="1392"/>
                    <a:pt x="11420" y="1374"/>
                    <a:pt x="11420" y="1374"/>
                  </a:cubicBezTo>
                  <a:cubicBezTo>
                    <a:pt x="11777" y="1338"/>
                    <a:pt x="12133" y="1321"/>
                    <a:pt x="12508" y="1321"/>
                  </a:cubicBezTo>
                  <a:close/>
                  <a:moveTo>
                    <a:pt x="18646" y="3158"/>
                  </a:moveTo>
                  <a:cubicBezTo>
                    <a:pt x="21073" y="4764"/>
                    <a:pt x="22839" y="7262"/>
                    <a:pt x="23446" y="10188"/>
                  </a:cubicBezTo>
                  <a:cubicBezTo>
                    <a:pt x="22322" y="11901"/>
                    <a:pt x="20948" y="13311"/>
                    <a:pt x="19449" y="14310"/>
                  </a:cubicBezTo>
                  <a:cubicBezTo>
                    <a:pt x="18038" y="15254"/>
                    <a:pt x="16620" y="15734"/>
                    <a:pt x="15313" y="15734"/>
                  </a:cubicBezTo>
                  <a:cubicBezTo>
                    <a:pt x="14620" y="15734"/>
                    <a:pt x="13959" y="15599"/>
                    <a:pt x="13347" y="15327"/>
                  </a:cubicBezTo>
                  <a:cubicBezTo>
                    <a:pt x="13258" y="15291"/>
                    <a:pt x="13186" y="15256"/>
                    <a:pt x="13097" y="15220"/>
                  </a:cubicBezTo>
                  <a:cubicBezTo>
                    <a:pt x="15434" y="11634"/>
                    <a:pt x="17575" y="7423"/>
                    <a:pt x="18646" y="3158"/>
                  </a:cubicBezTo>
                  <a:close/>
                  <a:moveTo>
                    <a:pt x="10171" y="1553"/>
                  </a:moveTo>
                  <a:cubicBezTo>
                    <a:pt x="8975" y="4514"/>
                    <a:pt x="8529" y="7601"/>
                    <a:pt x="8940" y="10278"/>
                  </a:cubicBezTo>
                  <a:cubicBezTo>
                    <a:pt x="9279" y="12579"/>
                    <a:pt x="10224" y="14399"/>
                    <a:pt x="11616" y="15523"/>
                  </a:cubicBezTo>
                  <a:cubicBezTo>
                    <a:pt x="11295" y="16005"/>
                    <a:pt x="10974" y="16451"/>
                    <a:pt x="10653" y="16897"/>
                  </a:cubicBezTo>
                  <a:cubicBezTo>
                    <a:pt x="8636" y="15541"/>
                    <a:pt x="7155" y="14060"/>
                    <a:pt x="6103" y="12758"/>
                  </a:cubicBezTo>
                  <a:cubicBezTo>
                    <a:pt x="4069" y="10206"/>
                    <a:pt x="3248" y="7797"/>
                    <a:pt x="2945" y="6673"/>
                  </a:cubicBezTo>
                  <a:cubicBezTo>
                    <a:pt x="4533" y="4104"/>
                    <a:pt x="7120" y="2213"/>
                    <a:pt x="10171" y="1553"/>
                  </a:cubicBezTo>
                  <a:close/>
                  <a:moveTo>
                    <a:pt x="2249" y="8047"/>
                  </a:moveTo>
                  <a:cubicBezTo>
                    <a:pt x="2713" y="9385"/>
                    <a:pt x="3605" y="11312"/>
                    <a:pt x="5228" y="13364"/>
                  </a:cubicBezTo>
                  <a:cubicBezTo>
                    <a:pt x="6549" y="15042"/>
                    <a:pt x="8155" y="16523"/>
                    <a:pt x="10010" y="17772"/>
                  </a:cubicBezTo>
                  <a:cubicBezTo>
                    <a:pt x="9707" y="18200"/>
                    <a:pt x="9386" y="18610"/>
                    <a:pt x="9082" y="18985"/>
                  </a:cubicBezTo>
                  <a:cubicBezTo>
                    <a:pt x="7976" y="18432"/>
                    <a:pt x="6656" y="17932"/>
                    <a:pt x="5103" y="17575"/>
                  </a:cubicBezTo>
                  <a:cubicBezTo>
                    <a:pt x="3962" y="17308"/>
                    <a:pt x="2998" y="17040"/>
                    <a:pt x="2159" y="16772"/>
                  </a:cubicBezTo>
                  <a:cubicBezTo>
                    <a:pt x="1606" y="15452"/>
                    <a:pt x="1303" y="14007"/>
                    <a:pt x="1303" y="12508"/>
                  </a:cubicBezTo>
                  <a:cubicBezTo>
                    <a:pt x="1303" y="10920"/>
                    <a:pt x="1642" y="9403"/>
                    <a:pt x="2249" y="8047"/>
                  </a:cubicBezTo>
                  <a:close/>
                  <a:moveTo>
                    <a:pt x="23660" y="11741"/>
                  </a:moveTo>
                  <a:cubicBezTo>
                    <a:pt x="23678" y="11991"/>
                    <a:pt x="23696" y="12258"/>
                    <a:pt x="23696" y="12508"/>
                  </a:cubicBezTo>
                  <a:cubicBezTo>
                    <a:pt x="23696" y="15809"/>
                    <a:pt x="22250" y="18771"/>
                    <a:pt x="19984" y="20823"/>
                  </a:cubicBezTo>
                  <a:cubicBezTo>
                    <a:pt x="16505" y="20002"/>
                    <a:pt x="13739" y="18806"/>
                    <a:pt x="11563" y="17486"/>
                  </a:cubicBezTo>
                  <a:cubicBezTo>
                    <a:pt x="11884" y="17040"/>
                    <a:pt x="12187" y="16594"/>
                    <a:pt x="12508" y="16112"/>
                  </a:cubicBezTo>
                  <a:cubicBezTo>
                    <a:pt x="12633" y="16184"/>
                    <a:pt x="12776" y="16255"/>
                    <a:pt x="12901" y="16308"/>
                  </a:cubicBezTo>
                  <a:cubicBezTo>
                    <a:pt x="13658" y="16646"/>
                    <a:pt x="14468" y="16813"/>
                    <a:pt x="15309" y="16813"/>
                  </a:cubicBezTo>
                  <a:cubicBezTo>
                    <a:pt x="16827" y="16813"/>
                    <a:pt x="18449" y="16270"/>
                    <a:pt x="20056" y="15202"/>
                  </a:cubicBezTo>
                  <a:cubicBezTo>
                    <a:pt x="21376" y="14328"/>
                    <a:pt x="22589" y="13150"/>
                    <a:pt x="23660" y="11741"/>
                  </a:cubicBezTo>
                  <a:close/>
                  <a:moveTo>
                    <a:pt x="2820" y="18093"/>
                  </a:moveTo>
                  <a:cubicBezTo>
                    <a:pt x="3426" y="18271"/>
                    <a:pt x="4104" y="18450"/>
                    <a:pt x="4854" y="18628"/>
                  </a:cubicBezTo>
                  <a:cubicBezTo>
                    <a:pt x="6228" y="18931"/>
                    <a:pt x="7387" y="19377"/>
                    <a:pt x="8387" y="19859"/>
                  </a:cubicBezTo>
                  <a:cubicBezTo>
                    <a:pt x="7726" y="20644"/>
                    <a:pt x="7102" y="21340"/>
                    <a:pt x="6531" y="21965"/>
                  </a:cubicBezTo>
                  <a:cubicBezTo>
                    <a:pt x="4996" y="20983"/>
                    <a:pt x="3712" y="19663"/>
                    <a:pt x="2820" y="18093"/>
                  </a:cubicBezTo>
                  <a:close/>
                  <a:moveTo>
                    <a:pt x="10920" y="18360"/>
                  </a:moveTo>
                  <a:cubicBezTo>
                    <a:pt x="11170" y="18521"/>
                    <a:pt x="11438" y="18681"/>
                    <a:pt x="11705" y="18842"/>
                  </a:cubicBezTo>
                  <a:cubicBezTo>
                    <a:pt x="13846" y="20038"/>
                    <a:pt x="16255" y="20983"/>
                    <a:pt x="18914" y="21661"/>
                  </a:cubicBezTo>
                  <a:cubicBezTo>
                    <a:pt x="17486" y="22660"/>
                    <a:pt x="15827" y="23338"/>
                    <a:pt x="14043" y="23588"/>
                  </a:cubicBezTo>
                  <a:lnTo>
                    <a:pt x="14168" y="23517"/>
                  </a:lnTo>
                  <a:cubicBezTo>
                    <a:pt x="14114" y="23392"/>
                    <a:pt x="12990" y="21304"/>
                    <a:pt x="10028" y="19520"/>
                  </a:cubicBezTo>
                  <a:cubicBezTo>
                    <a:pt x="10331" y="19145"/>
                    <a:pt x="10617" y="18753"/>
                    <a:pt x="10920" y="18360"/>
                  </a:cubicBezTo>
                  <a:close/>
                  <a:moveTo>
                    <a:pt x="9350" y="20377"/>
                  </a:moveTo>
                  <a:cubicBezTo>
                    <a:pt x="11473" y="21626"/>
                    <a:pt x="12580" y="23053"/>
                    <a:pt x="13008" y="23677"/>
                  </a:cubicBezTo>
                  <a:cubicBezTo>
                    <a:pt x="12847" y="23695"/>
                    <a:pt x="12669" y="23695"/>
                    <a:pt x="12508" y="23695"/>
                  </a:cubicBezTo>
                  <a:cubicBezTo>
                    <a:pt x="10706" y="23695"/>
                    <a:pt x="8993" y="23267"/>
                    <a:pt x="7494" y="22500"/>
                  </a:cubicBezTo>
                  <a:cubicBezTo>
                    <a:pt x="8065" y="21875"/>
                    <a:pt x="8690" y="21162"/>
                    <a:pt x="9350" y="20377"/>
                  </a:cubicBezTo>
                  <a:close/>
                  <a:moveTo>
                    <a:pt x="12508" y="0"/>
                  </a:moveTo>
                  <a:cubicBezTo>
                    <a:pt x="5603" y="0"/>
                    <a:pt x="0" y="5621"/>
                    <a:pt x="0" y="12508"/>
                  </a:cubicBezTo>
                  <a:cubicBezTo>
                    <a:pt x="0" y="19395"/>
                    <a:pt x="5603" y="24998"/>
                    <a:pt x="12508" y="24998"/>
                  </a:cubicBezTo>
                  <a:cubicBezTo>
                    <a:pt x="19395" y="24998"/>
                    <a:pt x="24998" y="19395"/>
                    <a:pt x="24998" y="12508"/>
                  </a:cubicBezTo>
                  <a:cubicBezTo>
                    <a:pt x="24998" y="5621"/>
                    <a:pt x="19395" y="0"/>
                    <a:pt x="12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39"/>
          <p:cNvGrpSpPr/>
          <p:nvPr/>
        </p:nvGrpSpPr>
        <p:grpSpPr>
          <a:xfrm>
            <a:off x="7129475" y="1270475"/>
            <a:ext cx="2602500" cy="2602500"/>
            <a:chOff x="7129475" y="1270500"/>
            <a:chExt cx="2602500" cy="2602500"/>
          </a:xfrm>
        </p:grpSpPr>
        <p:sp>
          <p:nvSpPr>
            <p:cNvPr id="298" name="Google Shape;298;p39"/>
            <p:cNvSpPr/>
            <p:nvPr/>
          </p:nvSpPr>
          <p:spPr>
            <a:xfrm>
              <a:off x="7415177" y="2348213"/>
              <a:ext cx="446959" cy="447020"/>
            </a:xfrm>
            <a:custGeom>
              <a:avLst/>
              <a:gdLst/>
              <a:ahLst/>
              <a:cxnLst/>
              <a:rect l="l" t="t" r="r" b="b"/>
              <a:pathLst>
                <a:path w="24232" h="24232" extrusionOk="0">
                  <a:moveTo>
                    <a:pt x="12152" y="1"/>
                  </a:moveTo>
                  <a:lnTo>
                    <a:pt x="12152" y="1785"/>
                  </a:lnTo>
                  <a:cubicBezTo>
                    <a:pt x="13240" y="1803"/>
                    <a:pt x="14311" y="1964"/>
                    <a:pt x="15346" y="2303"/>
                  </a:cubicBezTo>
                  <a:lnTo>
                    <a:pt x="15899" y="608"/>
                  </a:lnTo>
                  <a:cubicBezTo>
                    <a:pt x="14685" y="215"/>
                    <a:pt x="13436" y="19"/>
                    <a:pt x="12152" y="1"/>
                  </a:cubicBezTo>
                  <a:close/>
                  <a:moveTo>
                    <a:pt x="8423" y="590"/>
                  </a:moveTo>
                  <a:cubicBezTo>
                    <a:pt x="7209" y="982"/>
                    <a:pt x="6067" y="1553"/>
                    <a:pt x="5033" y="2303"/>
                  </a:cubicBezTo>
                  <a:lnTo>
                    <a:pt x="6085" y="3748"/>
                  </a:lnTo>
                  <a:cubicBezTo>
                    <a:pt x="6960" y="3106"/>
                    <a:pt x="7923" y="2624"/>
                    <a:pt x="8958" y="2285"/>
                  </a:cubicBezTo>
                  <a:lnTo>
                    <a:pt x="8423" y="590"/>
                  </a:lnTo>
                  <a:close/>
                  <a:moveTo>
                    <a:pt x="19271" y="2338"/>
                  </a:moveTo>
                  <a:lnTo>
                    <a:pt x="18218" y="3784"/>
                  </a:lnTo>
                  <a:cubicBezTo>
                    <a:pt x="19093" y="4426"/>
                    <a:pt x="19860" y="5193"/>
                    <a:pt x="20502" y="6067"/>
                  </a:cubicBezTo>
                  <a:lnTo>
                    <a:pt x="21947" y="5033"/>
                  </a:lnTo>
                  <a:cubicBezTo>
                    <a:pt x="21198" y="3998"/>
                    <a:pt x="20288" y="3088"/>
                    <a:pt x="19271" y="2338"/>
                  </a:cubicBezTo>
                  <a:close/>
                  <a:moveTo>
                    <a:pt x="2338" y="4961"/>
                  </a:moveTo>
                  <a:cubicBezTo>
                    <a:pt x="1589" y="5996"/>
                    <a:pt x="1000" y="7138"/>
                    <a:pt x="608" y="8333"/>
                  </a:cubicBezTo>
                  <a:lnTo>
                    <a:pt x="2303" y="8887"/>
                  </a:lnTo>
                  <a:cubicBezTo>
                    <a:pt x="2642" y="7870"/>
                    <a:pt x="3141" y="6906"/>
                    <a:pt x="3784" y="6014"/>
                  </a:cubicBezTo>
                  <a:lnTo>
                    <a:pt x="2338" y="4961"/>
                  </a:lnTo>
                  <a:close/>
                  <a:moveTo>
                    <a:pt x="23660" y="8405"/>
                  </a:moveTo>
                  <a:lnTo>
                    <a:pt x="21965" y="8958"/>
                  </a:lnTo>
                  <a:cubicBezTo>
                    <a:pt x="22286" y="9975"/>
                    <a:pt x="22447" y="11046"/>
                    <a:pt x="22447" y="12116"/>
                  </a:cubicBezTo>
                  <a:lnTo>
                    <a:pt x="22447" y="12152"/>
                  </a:lnTo>
                  <a:lnTo>
                    <a:pt x="24231" y="12116"/>
                  </a:lnTo>
                  <a:cubicBezTo>
                    <a:pt x="24231" y="10849"/>
                    <a:pt x="24035" y="9600"/>
                    <a:pt x="23660" y="8405"/>
                  </a:cubicBezTo>
                  <a:close/>
                  <a:moveTo>
                    <a:pt x="1" y="12080"/>
                  </a:moveTo>
                  <a:lnTo>
                    <a:pt x="1" y="12116"/>
                  </a:lnTo>
                  <a:cubicBezTo>
                    <a:pt x="1" y="13401"/>
                    <a:pt x="197" y="14668"/>
                    <a:pt x="590" y="15863"/>
                  </a:cubicBezTo>
                  <a:lnTo>
                    <a:pt x="2303" y="15310"/>
                  </a:lnTo>
                  <a:cubicBezTo>
                    <a:pt x="1964" y="14293"/>
                    <a:pt x="1785" y="13222"/>
                    <a:pt x="1785" y="12116"/>
                  </a:cubicBezTo>
                  <a:lnTo>
                    <a:pt x="1785" y="12080"/>
                  </a:lnTo>
                  <a:close/>
                  <a:moveTo>
                    <a:pt x="21947" y="15328"/>
                  </a:moveTo>
                  <a:cubicBezTo>
                    <a:pt x="21608" y="16363"/>
                    <a:pt x="21109" y="17326"/>
                    <a:pt x="20466" y="18200"/>
                  </a:cubicBezTo>
                  <a:lnTo>
                    <a:pt x="21912" y="19253"/>
                  </a:lnTo>
                  <a:cubicBezTo>
                    <a:pt x="22661" y="18236"/>
                    <a:pt x="23250" y="17094"/>
                    <a:pt x="23642" y="15881"/>
                  </a:cubicBezTo>
                  <a:lnTo>
                    <a:pt x="21947" y="15328"/>
                  </a:lnTo>
                  <a:close/>
                  <a:moveTo>
                    <a:pt x="3766" y="18200"/>
                  </a:moveTo>
                  <a:lnTo>
                    <a:pt x="2320" y="19235"/>
                  </a:lnTo>
                  <a:cubicBezTo>
                    <a:pt x="3070" y="20270"/>
                    <a:pt x="3962" y="21180"/>
                    <a:pt x="4997" y="21930"/>
                  </a:cubicBezTo>
                  <a:lnTo>
                    <a:pt x="6050" y="20484"/>
                  </a:lnTo>
                  <a:cubicBezTo>
                    <a:pt x="5175" y="19842"/>
                    <a:pt x="4408" y="19075"/>
                    <a:pt x="3766" y="18200"/>
                  </a:cubicBezTo>
                  <a:close/>
                  <a:moveTo>
                    <a:pt x="18183" y="20484"/>
                  </a:moveTo>
                  <a:cubicBezTo>
                    <a:pt x="17308" y="21127"/>
                    <a:pt x="16327" y="21626"/>
                    <a:pt x="15310" y="21947"/>
                  </a:cubicBezTo>
                  <a:lnTo>
                    <a:pt x="15845" y="23660"/>
                  </a:lnTo>
                  <a:cubicBezTo>
                    <a:pt x="17059" y="23268"/>
                    <a:pt x="18200" y="22679"/>
                    <a:pt x="19235" y="21930"/>
                  </a:cubicBezTo>
                  <a:lnTo>
                    <a:pt x="18183" y="20484"/>
                  </a:lnTo>
                  <a:close/>
                  <a:moveTo>
                    <a:pt x="8922" y="21947"/>
                  </a:moveTo>
                  <a:lnTo>
                    <a:pt x="8369" y="23642"/>
                  </a:lnTo>
                  <a:cubicBezTo>
                    <a:pt x="9582" y="24035"/>
                    <a:pt x="10831" y="24231"/>
                    <a:pt x="12116" y="24231"/>
                  </a:cubicBezTo>
                  <a:lnTo>
                    <a:pt x="12116" y="22447"/>
                  </a:lnTo>
                  <a:cubicBezTo>
                    <a:pt x="11028" y="22447"/>
                    <a:pt x="9939" y="22286"/>
                    <a:pt x="8922" y="21947"/>
                  </a:cubicBezTo>
                  <a:close/>
                </a:path>
              </a:pathLst>
            </a:custGeom>
            <a:solidFill>
              <a:srgbClr val="E95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9"/>
            <p:cNvSpPr/>
            <p:nvPr/>
          </p:nvSpPr>
          <p:spPr>
            <a:xfrm rot="5400000">
              <a:off x="7129475" y="1270500"/>
              <a:ext cx="2602500" cy="2602500"/>
            </a:xfrm>
            <a:prstGeom prst="pie">
              <a:avLst>
                <a:gd name="adj1" fmla="val 0"/>
                <a:gd name="adj2" fmla="val 10800087"/>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9"/>
            <p:cNvSpPr/>
            <p:nvPr/>
          </p:nvSpPr>
          <p:spPr>
            <a:xfrm>
              <a:off x="7661825" y="2348250"/>
              <a:ext cx="768900" cy="4470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39"/>
          <p:cNvGrpSpPr/>
          <p:nvPr/>
        </p:nvGrpSpPr>
        <p:grpSpPr>
          <a:xfrm flipH="1">
            <a:off x="-588025" y="1270425"/>
            <a:ext cx="2602500" cy="2602500"/>
            <a:chOff x="7129475" y="1270500"/>
            <a:chExt cx="2602500" cy="2602500"/>
          </a:xfrm>
        </p:grpSpPr>
        <p:sp>
          <p:nvSpPr>
            <p:cNvPr id="302" name="Google Shape;302;p39"/>
            <p:cNvSpPr/>
            <p:nvPr/>
          </p:nvSpPr>
          <p:spPr>
            <a:xfrm>
              <a:off x="7415177" y="2348213"/>
              <a:ext cx="446959" cy="447020"/>
            </a:xfrm>
            <a:custGeom>
              <a:avLst/>
              <a:gdLst/>
              <a:ahLst/>
              <a:cxnLst/>
              <a:rect l="l" t="t" r="r" b="b"/>
              <a:pathLst>
                <a:path w="24232" h="24232" extrusionOk="0">
                  <a:moveTo>
                    <a:pt x="12152" y="1"/>
                  </a:moveTo>
                  <a:lnTo>
                    <a:pt x="12152" y="1785"/>
                  </a:lnTo>
                  <a:cubicBezTo>
                    <a:pt x="13240" y="1803"/>
                    <a:pt x="14311" y="1964"/>
                    <a:pt x="15346" y="2303"/>
                  </a:cubicBezTo>
                  <a:lnTo>
                    <a:pt x="15899" y="608"/>
                  </a:lnTo>
                  <a:cubicBezTo>
                    <a:pt x="14685" y="215"/>
                    <a:pt x="13436" y="19"/>
                    <a:pt x="12152" y="1"/>
                  </a:cubicBezTo>
                  <a:close/>
                  <a:moveTo>
                    <a:pt x="8423" y="590"/>
                  </a:moveTo>
                  <a:cubicBezTo>
                    <a:pt x="7209" y="982"/>
                    <a:pt x="6067" y="1553"/>
                    <a:pt x="5033" y="2303"/>
                  </a:cubicBezTo>
                  <a:lnTo>
                    <a:pt x="6085" y="3748"/>
                  </a:lnTo>
                  <a:cubicBezTo>
                    <a:pt x="6960" y="3106"/>
                    <a:pt x="7923" y="2624"/>
                    <a:pt x="8958" y="2285"/>
                  </a:cubicBezTo>
                  <a:lnTo>
                    <a:pt x="8423" y="590"/>
                  </a:lnTo>
                  <a:close/>
                  <a:moveTo>
                    <a:pt x="19271" y="2338"/>
                  </a:moveTo>
                  <a:lnTo>
                    <a:pt x="18218" y="3784"/>
                  </a:lnTo>
                  <a:cubicBezTo>
                    <a:pt x="19093" y="4426"/>
                    <a:pt x="19860" y="5193"/>
                    <a:pt x="20502" y="6067"/>
                  </a:cubicBezTo>
                  <a:lnTo>
                    <a:pt x="21947" y="5033"/>
                  </a:lnTo>
                  <a:cubicBezTo>
                    <a:pt x="21198" y="3998"/>
                    <a:pt x="20288" y="3088"/>
                    <a:pt x="19271" y="2338"/>
                  </a:cubicBezTo>
                  <a:close/>
                  <a:moveTo>
                    <a:pt x="2338" y="4961"/>
                  </a:moveTo>
                  <a:cubicBezTo>
                    <a:pt x="1589" y="5996"/>
                    <a:pt x="1000" y="7138"/>
                    <a:pt x="608" y="8333"/>
                  </a:cubicBezTo>
                  <a:lnTo>
                    <a:pt x="2303" y="8887"/>
                  </a:lnTo>
                  <a:cubicBezTo>
                    <a:pt x="2642" y="7870"/>
                    <a:pt x="3141" y="6906"/>
                    <a:pt x="3784" y="6014"/>
                  </a:cubicBezTo>
                  <a:lnTo>
                    <a:pt x="2338" y="4961"/>
                  </a:lnTo>
                  <a:close/>
                  <a:moveTo>
                    <a:pt x="23660" y="8405"/>
                  </a:moveTo>
                  <a:lnTo>
                    <a:pt x="21965" y="8958"/>
                  </a:lnTo>
                  <a:cubicBezTo>
                    <a:pt x="22286" y="9975"/>
                    <a:pt x="22447" y="11046"/>
                    <a:pt x="22447" y="12116"/>
                  </a:cubicBezTo>
                  <a:lnTo>
                    <a:pt x="22447" y="12152"/>
                  </a:lnTo>
                  <a:lnTo>
                    <a:pt x="24231" y="12116"/>
                  </a:lnTo>
                  <a:cubicBezTo>
                    <a:pt x="24231" y="10849"/>
                    <a:pt x="24035" y="9600"/>
                    <a:pt x="23660" y="8405"/>
                  </a:cubicBezTo>
                  <a:close/>
                  <a:moveTo>
                    <a:pt x="1" y="12080"/>
                  </a:moveTo>
                  <a:lnTo>
                    <a:pt x="1" y="12116"/>
                  </a:lnTo>
                  <a:cubicBezTo>
                    <a:pt x="1" y="13401"/>
                    <a:pt x="197" y="14668"/>
                    <a:pt x="590" y="15863"/>
                  </a:cubicBezTo>
                  <a:lnTo>
                    <a:pt x="2303" y="15310"/>
                  </a:lnTo>
                  <a:cubicBezTo>
                    <a:pt x="1964" y="14293"/>
                    <a:pt x="1785" y="13222"/>
                    <a:pt x="1785" y="12116"/>
                  </a:cubicBezTo>
                  <a:lnTo>
                    <a:pt x="1785" y="12080"/>
                  </a:lnTo>
                  <a:close/>
                  <a:moveTo>
                    <a:pt x="21947" y="15328"/>
                  </a:moveTo>
                  <a:cubicBezTo>
                    <a:pt x="21608" y="16363"/>
                    <a:pt x="21109" y="17326"/>
                    <a:pt x="20466" y="18200"/>
                  </a:cubicBezTo>
                  <a:lnTo>
                    <a:pt x="21912" y="19253"/>
                  </a:lnTo>
                  <a:cubicBezTo>
                    <a:pt x="22661" y="18236"/>
                    <a:pt x="23250" y="17094"/>
                    <a:pt x="23642" y="15881"/>
                  </a:cubicBezTo>
                  <a:lnTo>
                    <a:pt x="21947" y="15328"/>
                  </a:lnTo>
                  <a:close/>
                  <a:moveTo>
                    <a:pt x="3766" y="18200"/>
                  </a:moveTo>
                  <a:lnTo>
                    <a:pt x="2320" y="19235"/>
                  </a:lnTo>
                  <a:cubicBezTo>
                    <a:pt x="3070" y="20270"/>
                    <a:pt x="3962" y="21180"/>
                    <a:pt x="4997" y="21930"/>
                  </a:cubicBezTo>
                  <a:lnTo>
                    <a:pt x="6050" y="20484"/>
                  </a:lnTo>
                  <a:cubicBezTo>
                    <a:pt x="5175" y="19842"/>
                    <a:pt x="4408" y="19075"/>
                    <a:pt x="3766" y="18200"/>
                  </a:cubicBezTo>
                  <a:close/>
                  <a:moveTo>
                    <a:pt x="18183" y="20484"/>
                  </a:moveTo>
                  <a:cubicBezTo>
                    <a:pt x="17308" y="21127"/>
                    <a:pt x="16327" y="21626"/>
                    <a:pt x="15310" y="21947"/>
                  </a:cubicBezTo>
                  <a:lnTo>
                    <a:pt x="15845" y="23660"/>
                  </a:lnTo>
                  <a:cubicBezTo>
                    <a:pt x="17059" y="23268"/>
                    <a:pt x="18200" y="22679"/>
                    <a:pt x="19235" y="21930"/>
                  </a:cubicBezTo>
                  <a:lnTo>
                    <a:pt x="18183" y="20484"/>
                  </a:lnTo>
                  <a:close/>
                  <a:moveTo>
                    <a:pt x="8922" y="21947"/>
                  </a:moveTo>
                  <a:lnTo>
                    <a:pt x="8369" y="23642"/>
                  </a:lnTo>
                  <a:cubicBezTo>
                    <a:pt x="9582" y="24035"/>
                    <a:pt x="10831" y="24231"/>
                    <a:pt x="12116" y="24231"/>
                  </a:cubicBezTo>
                  <a:lnTo>
                    <a:pt x="12116" y="22447"/>
                  </a:lnTo>
                  <a:cubicBezTo>
                    <a:pt x="11028" y="22447"/>
                    <a:pt x="9939" y="22286"/>
                    <a:pt x="8922" y="21947"/>
                  </a:cubicBezTo>
                  <a:close/>
                </a:path>
              </a:pathLst>
            </a:custGeom>
            <a:solidFill>
              <a:srgbClr val="E95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9"/>
            <p:cNvSpPr/>
            <p:nvPr/>
          </p:nvSpPr>
          <p:spPr>
            <a:xfrm rot="5400000">
              <a:off x="7129475" y="1270500"/>
              <a:ext cx="2602500" cy="2602500"/>
            </a:xfrm>
            <a:prstGeom prst="pie">
              <a:avLst>
                <a:gd name="adj1" fmla="val 0"/>
                <a:gd name="adj2" fmla="val 10800087"/>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9"/>
            <p:cNvSpPr/>
            <p:nvPr/>
          </p:nvSpPr>
          <p:spPr>
            <a:xfrm>
              <a:off x="7661825" y="2348250"/>
              <a:ext cx="768900" cy="4470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副標題 2">
            <a:extLst>
              <a:ext uri="{FF2B5EF4-FFF2-40B4-BE49-F238E27FC236}">
                <a16:creationId xmlns:a16="http://schemas.microsoft.com/office/drawing/2014/main" id="{84754A5C-349A-44E3-BB02-896FDFF53B50}"/>
              </a:ext>
            </a:extLst>
          </p:cNvPr>
          <p:cNvSpPr>
            <a:spLocks noGrp="1"/>
          </p:cNvSpPr>
          <p:nvPr>
            <p:ph type="subTitle" idx="2"/>
          </p:nvPr>
        </p:nvSpPr>
        <p:spPr>
          <a:xfrm>
            <a:off x="2902450" y="2083768"/>
            <a:ext cx="3339000" cy="518700"/>
          </a:xfrm>
        </p:spPr>
        <p:txBody>
          <a:bodyPr/>
          <a:lstStyle/>
          <a:p>
            <a:r>
              <a:rPr lang="en-US" altLang="zh-TW" b="1" dirty="0">
                <a:latin typeface="Alfa Slab One" panose="02020500000000000000" charset="0"/>
                <a:ea typeface="微軟正黑體" panose="020B0604030504040204" pitchFamily="34" charset="-120"/>
              </a:rPr>
              <a:t>Team 6</a:t>
            </a:r>
            <a:endParaRPr lang="zh-TW" altLang="en-US" b="1" dirty="0">
              <a:latin typeface="Alfa Slab One" panose="02020500000000000000" charset="0"/>
              <a:ea typeface="微軟正黑體" panose="020B0604030504040204"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2D5601-CACA-4C75-BD7A-7FD175BEC50F}"/>
              </a:ext>
            </a:extLst>
          </p:cNvPr>
          <p:cNvSpPr>
            <a:spLocks noGrp="1"/>
          </p:cNvSpPr>
          <p:nvPr>
            <p:ph type="title"/>
          </p:nvPr>
        </p:nvSpPr>
        <p:spPr/>
        <p:txBody>
          <a:bodyPr/>
          <a:lstStyle/>
          <a:p>
            <a:r>
              <a:rPr lang="en-US" altLang="zh-TW" dirty="0"/>
              <a:t>Collect Game Data</a:t>
            </a:r>
            <a:endParaRPr lang="zh-TW" altLang="en-US" dirty="0"/>
          </a:p>
        </p:txBody>
      </p:sp>
      <p:sp>
        <p:nvSpPr>
          <p:cNvPr id="6" name="矩形 5">
            <a:extLst>
              <a:ext uri="{FF2B5EF4-FFF2-40B4-BE49-F238E27FC236}">
                <a16:creationId xmlns:a16="http://schemas.microsoft.com/office/drawing/2014/main" id="{1D92707B-A8A3-48ED-B556-5FD44BC58969}"/>
              </a:ext>
            </a:extLst>
          </p:cNvPr>
          <p:cNvSpPr/>
          <p:nvPr/>
        </p:nvSpPr>
        <p:spPr>
          <a:xfrm>
            <a:off x="1005546" y="1326496"/>
            <a:ext cx="5964355" cy="2308324"/>
          </a:xfrm>
          <a:prstGeom prst="rect">
            <a:avLst/>
          </a:prstGeom>
        </p:spPr>
        <p:txBody>
          <a:bodyPr wrap="square">
            <a:spAutoFit/>
          </a:bodyPr>
          <a:lstStyle/>
          <a:p>
            <a:pPr marL="342900" indent="-342900">
              <a:lnSpc>
                <a:spcPct val="150000"/>
              </a:lnSpc>
              <a:buClr>
                <a:schemeClr val="bg1"/>
              </a:buClr>
              <a:buFont typeface="+mj-lt"/>
              <a:buAutoNum type="arabicPeriod"/>
            </a:pPr>
            <a:r>
              <a:rPr lang="en-US" altLang="zh-TW" sz="1600" dirty="0">
                <a:solidFill>
                  <a:schemeClr val="bg1"/>
                </a:solidFill>
              </a:rPr>
              <a:t>Concatenate all player’s data into temp.csv</a:t>
            </a:r>
          </a:p>
          <a:p>
            <a:pPr marL="342900" indent="-342900">
              <a:lnSpc>
                <a:spcPct val="150000"/>
              </a:lnSpc>
              <a:buClr>
                <a:schemeClr val="bg1"/>
              </a:buClr>
              <a:buFont typeface="+mj-lt"/>
              <a:buAutoNum type="arabicPeriod"/>
            </a:pPr>
            <a:r>
              <a:rPr lang="en-US" altLang="zh-TW" sz="1600" dirty="0">
                <a:solidFill>
                  <a:schemeClr val="bg1"/>
                </a:solidFill>
              </a:rPr>
              <a:t>Create a class named “Contest”, and a list named “Game”</a:t>
            </a:r>
          </a:p>
          <a:p>
            <a:pPr marL="342900" indent="-342900">
              <a:lnSpc>
                <a:spcPct val="150000"/>
              </a:lnSpc>
              <a:buClr>
                <a:schemeClr val="bg1"/>
              </a:buClr>
              <a:buFont typeface="+mj-lt"/>
              <a:buAutoNum type="arabicPeriod"/>
            </a:pPr>
            <a:r>
              <a:rPr lang="en-US" altLang="zh-TW" sz="1600" dirty="0">
                <a:solidFill>
                  <a:schemeClr val="bg1"/>
                </a:solidFill>
              </a:rPr>
              <a:t>For each player, traverse all games he played for</a:t>
            </a:r>
          </a:p>
          <a:p>
            <a:pPr marL="342900" indent="-342900">
              <a:lnSpc>
                <a:spcPct val="150000"/>
              </a:lnSpc>
              <a:buClr>
                <a:schemeClr val="bg1"/>
              </a:buClr>
              <a:buFont typeface="+mj-lt"/>
              <a:buAutoNum type="arabicPeriod"/>
            </a:pPr>
            <a:r>
              <a:rPr lang="en-US" altLang="zh-TW" sz="1600" dirty="0">
                <a:solidFill>
                  <a:schemeClr val="bg1"/>
                </a:solidFill>
              </a:rPr>
              <a:t>If the game is already in “Game”</a:t>
            </a:r>
          </a:p>
          <a:p>
            <a:pPr>
              <a:buClr>
                <a:schemeClr val="bg1"/>
              </a:buClr>
            </a:pPr>
            <a:r>
              <a:rPr lang="en-US" altLang="zh-TW" sz="1600" dirty="0">
                <a:solidFill>
                  <a:schemeClr val="bg1"/>
                </a:solidFill>
              </a:rPr>
              <a:t>	</a:t>
            </a:r>
            <a:r>
              <a:rPr lang="en-US" altLang="zh-TW" sz="1600" dirty="0">
                <a:solidFill>
                  <a:schemeClr val="bg1"/>
                </a:solidFill>
                <a:sym typeface="Wingdings" panose="05000000000000000000" pitchFamily="2" charset="2"/>
              </a:rPr>
              <a:t> append the player list of that “Contest” item</a:t>
            </a:r>
          </a:p>
          <a:p>
            <a:pPr>
              <a:buClr>
                <a:schemeClr val="bg1"/>
              </a:buClr>
            </a:pPr>
            <a:r>
              <a:rPr lang="en-US" altLang="zh-TW" sz="1600" dirty="0">
                <a:solidFill>
                  <a:schemeClr val="bg1"/>
                </a:solidFill>
                <a:sym typeface="Wingdings" panose="05000000000000000000" pitchFamily="2" charset="2"/>
              </a:rPr>
              <a:t>      else</a:t>
            </a:r>
          </a:p>
          <a:p>
            <a:pPr>
              <a:buClr>
                <a:schemeClr val="bg1"/>
              </a:buClr>
            </a:pPr>
            <a:r>
              <a:rPr lang="en-US" altLang="zh-TW" sz="1600" dirty="0">
                <a:solidFill>
                  <a:schemeClr val="bg1"/>
                </a:solidFill>
                <a:sym typeface="Wingdings" panose="05000000000000000000" pitchFamily="2" charset="2"/>
              </a:rPr>
              <a:t>	 append a new “Contest” item into “Game” list</a:t>
            </a:r>
          </a:p>
        </p:txBody>
      </p:sp>
      <p:pic>
        <p:nvPicPr>
          <p:cNvPr id="7" name="圖片 6">
            <a:extLst>
              <a:ext uri="{FF2B5EF4-FFF2-40B4-BE49-F238E27FC236}">
                <a16:creationId xmlns:a16="http://schemas.microsoft.com/office/drawing/2014/main" id="{CAA0C8BB-9067-4B2E-AEE0-5A6659CAE93C}"/>
              </a:ext>
            </a:extLst>
          </p:cNvPr>
          <p:cNvPicPr>
            <a:picLocks noChangeAspect="1"/>
          </p:cNvPicPr>
          <p:nvPr/>
        </p:nvPicPr>
        <p:blipFill>
          <a:blip r:embed="rId2"/>
          <a:stretch>
            <a:fillRect/>
          </a:stretch>
        </p:blipFill>
        <p:spPr>
          <a:xfrm>
            <a:off x="5579588" y="3742569"/>
            <a:ext cx="3308035" cy="1194793"/>
          </a:xfrm>
          <a:prstGeom prst="rect">
            <a:avLst/>
          </a:prstGeom>
        </p:spPr>
      </p:pic>
    </p:spTree>
    <p:extLst>
      <p:ext uri="{BB962C8B-B14F-4D97-AF65-F5344CB8AC3E}">
        <p14:creationId xmlns:p14="http://schemas.microsoft.com/office/powerpoint/2010/main" val="3242725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4"/>
          <p:cNvSpPr txBox="1">
            <a:spLocks noGrp="1"/>
          </p:cNvSpPr>
          <p:nvPr>
            <p:ph type="title"/>
          </p:nvPr>
        </p:nvSpPr>
        <p:spPr>
          <a:xfrm>
            <a:off x="2971613" y="1574875"/>
            <a:ext cx="5351100" cy="166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Alfa Slab One" panose="02020500000000000000" charset="0"/>
              </a:rPr>
              <a:t>Data </a:t>
            </a:r>
            <a:br>
              <a:rPr lang="en-US" dirty="0">
                <a:latin typeface="Alfa Slab One" panose="02020500000000000000" charset="0"/>
              </a:rPr>
            </a:br>
            <a:r>
              <a:rPr lang="en-US" dirty="0">
                <a:latin typeface="Alfa Slab One" panose="02020500000000000000" charset="0"/>
              </a:rPr>
              <a:t>Pre-Process</a:t>
            </a:r>
            <a:endParaRPr dirty="0">
              <a:latin typeface="Alfa Slab One" panose="02020500000000000000" charset="0"/>
            </a:endParaRPr>
          </a:p>
        </p:txBody>
      </p:sp>
      <p:sp>
        <p:nvSpPr>
          <p:cNvPr id="388" name="Google Shape;388;p44"/>
          <p:cNvSpPr txBox="1">
            <a:spLocks noGrp="1"/>
          </p:cNvSpPr>
          <p:nvPr>
            <p:ph type="title" idx="2"/>
          </p:nvPr>
        </p:nvSpPr>
        <p:spPr>
          <a:xfrm>
            <a:off x="821288" y="1574875"/>
            <a:ext cx="2150400" cy="166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lfa Slab One" panose="02020500000000000000" charset="0"/>
              </a:rPr>
              <a:t>02</a:t>
            </a:r>
            <a:endParaRPr dirty="0">
              <a:latin typeface="Alfa Slab One" panose="02020500000000000000" charset="0"/>
            </a:endParaRPr>
          </a:p>
        </p:txBody>
      </p:sp>
      <p:grpSp>
        <p:nvGrpSpPr>
          <p:cNvPr id="389" name="Google Shape;389;p44"/>
          <p:cNvGrpSpPr/>
          <p:nvPr/>
        </p:nvGrpSpPr>
        <p:grpSpPr>
          <a:xfrm rot="-480853" flipH="1">
            <a:off x="1094867" y="945649"/>
            <a:ext cx="2244318" cy="593320"/>
            <a:chOff x="5239200" y="684775"/>
            <a:chExt cx="2244620" cy="593400"/>
          </a:xfrm>
        </p:grpSpPr>
        <p:sp>
          <p:nvSpPr>
            <p:cNvPr id="390" name="Google Shape;390;p44"/>
            <p:cNvSpPr/>
            <p:nvPr/>
          </p:nvSpPr>
          <p:spPr>
            <a:xfrm>
              <a:off x="5239200" y="684775"/>
              <a:ext cx="485400" cy="485400"/>
            </a:xfrm>
            <a:prstGeom prst="ellipse">
              <a:avLst/>
            </a:prstGeom>
            <a:solidFill>
              <a:schemeClr val="dk1"/>
            </a:solid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44"/>
            <p:cNvGrpSpPr/>
            <p:nvPr/>
          </p:nvGrpSpPr>
          <p:grpSpPr>
            <a:xfrm>
              <a:off x="7083744" y="860634"/>
              <a:ext cx="400076" cy="400103"/>
              <a:chOff x="3365800" y="1183425"/>
              <a:chExt cx="261300" cy="261300"/>
            </a:xfrm>
          </p:grpSpPr>
          <p:cxnSp>
            <p:nvCxnSpPr>
              <p:cNvPr id="392" name="Google Shape;392;p44"/>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393" name="Google Shape;393;p44"/>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cxnSp>
          <p:nvCxnSpPr>
            <p:cNvPr id="394" name="Google Shape;394;p44"/>
            <p:cNvCxnSpPr>
              <a:stCxn id="390" idx="6"/>
            </p:cNvCxnSpPr>
            <p:nvPr/>
          </p:nvCxnSpPr>
          <p:spPr>
            <a:xfrm rot="-480828">
              <a:off x="5741900" y="819387"/>
              <a:ext cx="1525699" cy="354176"/>
            </a:xfrm>
            <a:prstGeom prst="straightConnector1">
              <a:avLst/>
            </a:prstGeom>
            <a:noFill/>
            <a:ln w="38100" cap="flat" cmpd="sng">
              <a:solidFill>
                <a:schemeClr val="accent1"/>
              </a:solidFill>
              <a:prstDash val="dash"/>
              <a:round/>
              <a:headEnd type="none" w="med" len="med"/>
              <a:tailEnd type="none" w="med" len="med"/>
            </a:ln>
          </p:spPr>
        </p:cxnSp>
      </p:grpSp>
    </p:spTree>
    <p:extLst>
      <p:ext uri="{BB962C8B-B14F-4D97-AF65-F5344CB8AC3E}">
        <p14:creationId xmlns:p14="http://schemas.microsoft.com/office/powerpoint/2010/main" val="1487737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E0E41A-7443-4E8B-A720-D5AF725C14CC}"/>
              </a:ext>
            </a:extLst>
          </p:cNvPr>
          <p:cNvSpPr>
            <a:spLocks noGrp="1"/>
          </p:cNvSpPr>
          <p:nvPr>
            <p:ph type="title"/>
          </p:nvPr>
        </p:nvSpPr>
        <p:spPr/>
        <p:txBody>
          <a:bodyPr/>
          <a:lstStyle/>
          <a:p>
            <a:endParaRPr lang="zh-TW" altLang="en-US"/>
          </a:p>
        </p:txBody>
      </p:sp>
      <p:sp>
        <p:nvSpPr>
          <p:cNvPr id="3" name="標題 2">
            <a:extLst>
              <a:ext uri="{FF2B5EF4-FFF2-40B4-BE49-F238E27FC236}">
                <a16:creationId xmlns:a16="http://schemas.microsoft.com/office/drawing/2014/main" id="{B4F1C5A8-F1DC-4EE4-A5E7-0F74D01A37E5}"/>
              </a:ext>
            </a:extLst>
          </p:cNvPr>
          <p:cNvSpPr>
            <a:spLocks noGrp="1"/>
          </p:cNvSpPr>
          <p:nvPr>
            <p:ph type="title" idx="2"/>
          </p:nvPr>
        </p:nvSpPr>
        <p:spPr/>
        <p:txBody>
          <a:bodyPr/>
          <a:lstStyle/>
          <a:p>
            <a:endParaRPr lang="zh-TW" altLang="en-US"/>
          </a:p>
        </p:txBody>
      </p:sp>
      <p:sp>
        <p:nvSpPr>
          <p:cNvPr id="4" name="副標題 3">
            <a:extLst>
              <a:ext uri="{FF2B5EF4-FFF2-40B4-BE49-F238E27FC236}">
                <a16:creationId xmlns:a16="http://schemas.microsoft.com/office/drawing/2014/main" id="{2353E953-5216-4C53-B81C-FCF20939F8D0}"/>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083632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4"/>
          <p:cNvSpPr txBox="1">
            <a:spLocks noGrp="1"/>
          </p:cNvSpPr>
          <p:nvPr>
            <p:ph type="title"/>
          </p:nvPr>
        </p:nvSpPr>
        <p:spPr>
          <a:xfrm>
            <a:off x="2971613" y="1574875"/>
            <a:ext cx="5351100" cy="166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Alfa Slab One" panose="02020500000000000000" charset="0"/>
              </a:rPr>
              <a:t>Classifier</a:t>
            </a:r>
            <a:endParaRPr dirty="0">
              <a:latin typeface="Alfa Slab One" panose="02020500000000000000" charset="0"/>
            </a:endParaRPr>
          </a:p>
        </p:txBody>
      </p:sp>
      <p:sp>
        <p:nvSpPr>
          <p:cNvPr id="388" name="Google Shape;388;p44"/>
          <p:cNvSpPr txBox="1">
            <a:spLocks noGrp="1"/>
          </p:cNvSpPr>
          <p:nvPr>
            <p:ph type="title" idx="2"/>
          </p:nvPr>
        </p:nvSpPr>
        <p:spPr>
          <a:xfrm>
            <a:off x="821288" y="1574875"/>
            <a:ext cx="2150400" cy="166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lfa Slab One" panose="02020500000000000000" charset="0"/>
              </a:rPr>
              <a:t>03</a:t>
            </a:r>
            <a:endParaRPr dirty="0">
              <a:latin typeface="Alfa Slab One" panose="02020500000000000000" charset="0"/>
            </a:endParaRPr>
          </a:p>
        </p:txBody>
      </p:sp>
      <p:grpSp>
        <p:nvGrpSpPr>
          <p:cNvPr id="389" name="Google Shape;389;p44"/>
          <p:cNvGrpSpPr/>
          <p:nvPr/>
        </p:nvGrpSpPr>
        <p:grpSpPr>
          <a:xfrm rot="-480853" flipH="1">
            <a:off x="1094867" y="945649"/>
            <a:ext cx="2244318" cy="593320"/>
            <a:chOff x="5239200" y="684775"/>
            <a:chExt cx="2244620" cy="593400"/>
          </a:xfrm>
        </p:grpSpPr>
        <p:sp>
          <p:nvSpPr>
            <p:cNvPr id="390" name="Google Shape;390;p44"/>
            <p:cNvSpPr/>
            <p:nvPr/>
          </p:nvSpPr>
          <p:spPr>
            <a:xfrm>
              <a:off x="5239200" y="684775"/>
              <a:ext cx="485400" cy="485400"/>
            </a:xfrm>
            <a:prstGeom prst="ellipse">
              <a:avLst/>
            </a:prstGeom>
            <a:solidFill>
              <a:schemeClr val="dk1"/>
            </a:solid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44"/>
            <p:cNvGrpSpPr/>
            <p:nvPr/>
          </p:nvGrpSpPr>
          <p:grpSpPr>
            <a:xfrm>
              <a:off x="7083744" y="860634"/>
              <a:ext cx="400076" cy="400103"/>
              <a:chOff x="3365800" y="1183425"/>
              <a:chExt cx="261300" cy="261300"/>
            </a:xfrm>
          </p:grpSpPr>
          <p:cxnSp>
            <p:nvCxnSpPr>
              <p:cNvPr id="392" name="Google Shape;392;p44"/>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393" name="Google Shape;393;p44"/>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cxnSp>
          <p:nvCxnSpPr>
            <p:cNvPr id="394" name="Google Shape;394;p44"/>
            <p:cNvCxnSpPr>
              <a:stCxn id="390" idx="6"/>
            </p:cNvCxnSpPr>
            <p:nvPr/>
          </p:nvCxnSpPr>
          <p:spPr>
            <a:xfrm rot="-480828">
              <a:off x="5741900" y="819387"/>
              <a:ext cx="1525699" cy="354176"/>
            </a:xfrm>
            <a:prstGeom prst="straightConnector1">
              <a:avLst/>
            </a:prstGeom>
            <a:noFill/>
            <a:ln w="38100" cap="flat" cmpd="sng">
              <a:solidFill>
                <a:schemeClr val="accent1"/>
              </a:solidFill>
              <a:prstDash val="dash"/>
              <a:round/>
              <a:headEnd type="none" w="med" len="med"/>
              <a:tailEnd type="none" w="med" len="med"/>
            </a:ln>
          </p:spPr>
        </p:cxnSp>
      </p:grpSp>
    </p:spTree>
    <p:extLst>
      <p:ext uri="{BB962C8B-B14F-4D97-AF65-F5344CB8AC3E}">
        <p14:creationId xmlns:p14="http://schemas.microsoft.com/office/powerpoint/2010/main" val="2880211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167EDF-14D8-4A16-BCD7-C93E12188A51}"/>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E6DBCB06-CBCA-4184-8B91-76092B560AB7}"/>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712201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4"/>
          <p:cNvSpPr txBox="1">
            <a:spLocks noGrp="1"/>
          </p:cNvSpPr>
          <p:nvPr>
            <p:ph type="title"/>
          </p:nvPr>
        </p:nvSpPr>
        <p:spPr>
          <a:xfrm>
            <a:off x="2971613" y="1574875"/>
            <a:ext cx="5351100" cy="166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Alfa Slab One" panose="02020500000000000000" charset="0"/>
              </a:rPr>
              <a:t>Result &amp; </a:t>
            </a:r>
            <a:br>
              <a:rPr lang="en-US" dirty="0">
                <a:latin typeface="Alfa Slab One" panose="02020500000000000000" charset="0"/>
              </a:rPr>
            </a:br>
            <a:r>
              <a:rPr lang="en-US" dirty="0">
                <a:latin typeface="Alfa Slab One" panose="02020500000000000000" charset="0"/>
              </a:rPr>
              <a:t>Conclusion</a:t>
            </a:r>
            <a:endParaRPr dirty="0">
              <a:latin typeface="Alfa Slab One" panose="02020500000000000000" charset="0"/>
            </a:endParaRPr>
          </a:p>
        </p:txBody>
      </p:sp>
      <p:sp>
        <p:nvSpPr>
          <p:cNvPr id="388" name="Google Shape;388;p44"/>
          <p:cNvSpPr txBox="1">
            <a:spLocks noGrp="1"/>
          </p:cNvSpPr>
          <p:nvPr>
            <p:ph type="title" idx="2"/>
          </p:nvPr>
        </p:nvSpPr>
        <p:spPr>
          <a:xfrm>
            <a:off x="821288" y="1574875"/>
            <a:ext cx="2150400" cy="166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lfa Slab One" panose="02020500000000000000" charset="0"/>
              </a:rPr>
              <a:t>04</a:t>
            </a:r>
            <a:endParaRPr dirty="0">
              <a:latin typeface="Alfa Slab One" panose="02020500000000000000" charset="0"/>
            </a:endParaRPr>
          </a:p>
        </p:txBody>
      </p:sp>
      <p:grpSp>
        <p:nvGrpSpPr>
          <p:cNvPr id="389" name="Google Shape;389;p44"/>
          <p:cNvGrpSpPr/>
          <p:nvPr/>
        </p:nvGrpSpPr>
        <p:grpSpPr>
          <a:xfrm rot="-480853" flipH="1">
            <a:off x="1094867" y="945649"/>
            <a:ext cx="2244318" cy="593320"/>
            <a:chOff x="5239200" y="684775"/>
            <a:chExt cx="2244620" cy="593400"/>
          </a:xfrm>
        </p:grpSpPr>
        <p:sp>
          <p:nvSpPr>
            <p:cNvPr id="390" name="Google Shape;390;p44"/>
            <p:cNvSpPr/>
            <p:nvPr/>
          </p:nvSpPr>
          <p:spPr>
            <a:xfrm>
              <a:off x="5239200" y="684775"/>
              <a:ext cx="485400" cy="485400"/>
            </a:xfrm>
            <a:prstGeom prst="ellipse">
              <a:avLst/>
            </a:prstGeom>
            <a:solidFill>
              <a:schemeClr val="dk1"/>
            </a:solid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44"/>
            <p:cNvGrpSpPr/>
            <p:nvPr/>
          </p:nvGrpSpPr>
          <p:grpSpPr>
            <a:xfrm>
              <a:off x="7083744" y="860634"/>
              <a:ext cx="400076" cy="400103"/>
              <a:chOff x="3365800" y="1183425"/>
              <a:chExt cx="261300" cy="261300"/>
            </a:xfrm>
          </p:grpSpPr>
          <p:cxnSp>
            <p:nvCxnSpPr>
              <p:cNvPr id="392" name="Google Shape;392;p44"/>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393" name="Google Shape;393;p44"/>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cxnSp>
          <p:nvCxnSpPr>
            <p:cNvPr id="394" name="Google Shape;394;p44"/>
            <p:cNvCxnSpPr>
              <a:stCxn id="390" idx="6"/>
            </p:cNvCxnSpPr>
            <p:nvPr/>
          </p:nvCxnSpPr>
          <p:spPr>
            <a:xfrm rot="-480828">
              <a:off x="5741900" y="819387"/>
              <a:ext cx="1525699" cy="354176"/>
            </a:xfrm>
            <a:prstGeom prst="straightConnector1">
              <a:avLst/>
            </a:prstGeom>
            <a:noFill/>
            <a:ln w="38100" cap="flat" cmpd="sng">
              <a:solidFill>
                <a:schemeClr val="accent1"/>
              </a:solidFill>
              <a:prstDash val="dash"/>
              <a:round/>
              <a:headEnd type="none" w="med" len="med"/>
              <a:tailEnd type="none" w="med" len="med"/>
            </a:ln>
          </p:spPr>
        </p:cxnSp>
      </p:grpSp>
    </p:spTree>
    <p:extLst>
      <p:ext uri="{BB962C8B-B14F-4D97-AF65-F5344CB8AC3E}">
        <p14:creationId xmlns:p14="http://schemas.microsoft.com/office/powerpoint/2010/main" val="3102068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E1AB42-84A8-44F3-B336-B7B9A20F74E4}"/>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9B637A0B-3116-4A30-8A10-86A4972DF5DD}"/>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784998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7E813F-5464-4368-A760-70EA41CA73EE}"/>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B007A678-3C8C-4CAD-9C36-9B052469AB43}"/>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389007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3D7ACD-8EA8-473E-A683-E515C565898D}"/>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C7C4CD3D-F7BF-47D0-B1A7-035EE5FD0F7F}"/>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557056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42D772-D94B-4A18-A017-45B94E1393E4}"/>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193C2D5A-4313-40F0-B3D7-C0FFBC95B0EE}"/>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022379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1"/>
          <p:cNvSpPr txBox="1">
            <a:spLocks noGrp="1"/>
          </p:cNvSpPr>
          <p:nvPr>
            <p:ph type="title"/>
          </p:nvPr>
        </p:nvSpPr>
        <p:spPr>
          <a:xfrm>
            <a:off x="713250" y="6157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Alfa Slab One" panose="02020500000000000000" charset="0"/>
                <a:ea typeface="微軟正黑體" panose="020B0604030504040204" pitchFamily="34" charset="-120"/>
              </a:rPr>
              <a:t>TABLE OF CONTENTS</a:t>
            </a:r>
            <a:endParaRPr b="1" dirty="0">
              <a:latin typeface="Alfa Slab One" panose="02020500000000000000" charset="0"/>
              <a:ea typeface="微軟正黑體" panose="020B0604030504040204" pitchFamily="34" charset="-120"/>
            </a:endParaRPr>
          </a:p>
        </p:txBody>
      </p:sp>
      <p:sp>
        <p:nvSpPr>
          <p:cNvPr id="318" name="Google Shape;318;p41"/>
          <p:cNvSpPr txBox="1">
            <a:spLocks noGrp="1"/>
          </p:cNvSpPr>
          <p:nvPr>
            <p:ph type="subTitle" idx="2"/>
          </p:nvPr>
        </p:nvSpPr>
        <p:spPr>
          <a:xfrm>
            <a:off x="1982993" y="1920225"/>
            <a:ext cx="2447400" cy="518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US" altLang="zh-TW" b="1" dirty="0">
                <a:latin typeface="Alfa Slab One" panose="02020500000000000000" charset="0"/>
                <a:ea typeface="微軟正黑體" panose="020B0604030504040204" pitchFamily="34" charset="-120"/>
              </a:rPr>
              <a:t>Motivation</a:t>
            </a:r>
            <a:endParaRPr b="1" dirty="0">
              <a:latin typeface="Alfa Slab One" panose="02020500000000000000" charset="0"/>
              <a:ea typeface="微軟正黑體" panose="020B0604030504040204" pitchFamily="34" charset="-120"/>
            </a:endParaRPr>
          </a:p>
        </p:txBody>
      </p:sp>
      <p:sp>
        <p:nvSpPr>
          <p:cNvPr id="319" name="Google Shape;319;p41"/>
          <p:cNvSpPr txBox="1">
            <a:spLocks noGrp="1"/>
          </p:cNvSpPr>
          <p:nvPr>
            <p:ph type="title" idx="3"/>
          </p:nvPr>
        </p:nvSpPr>
        <p:spPr>
          <a:xfrm>
            <a:off x="819799" y="1818250"/>
            <a:ext cx="8334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Alfa Slab One" panose="02020500000000000000" charset="0"/>
                <a:ea typeface="微軟正黑體" panose="020B0604030504040204" pitchFamily="34" charset="-120"/>
              </a:rPr>
              <a:t>01</a:t>
            </a:r>
            <a:endParaRPr b="1">
              <a:latin typeface="Alfa Slab One" panose="02020500000000000000" charset="0"/>
              <a:ea typeface="微軟正黑體" panose="020B0604030504040204" pitchFamily="34" charset="-120"/>
            </a:endParaRPr>
          </a:p>
        </p:txBody>
      </p:sp>
      <p:sp>
        <p:nvSpPr>
          <p:cNvPr id="320" name="Google Shape;320;p41"/>
          <p:cNvSpPr txBox="1">
            <a:spLocks noGrp="1"/>
          </p:cNvSpPr>
          <p:nvPr>
            <p:ph type="subTitle" idx="5"/>
          </p:nvPr>
        </p:nvSpPr>
        <p:spPr>
          <a:xfrm>
            <a:off x="4694872" y="1920225"/>
            <a:ext cx="2447400" cy="5187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US" b="1" dirty="0">
                <a:latin typeface="Alfa Slab One" panose="02020500000000000000" charset="0"/>
                <a:ea typeface="微軟正黑體" panose="020B0604030504040204" pitchFamily="34" charset="-120"/>
              </a:rPr>
              <a:t>Classifier</a:t>
            </a:r>
            <a:endParaRPr b="1" dirty="0">
              <a:latin typeface="Alfa Slab One" panose="02020500000000000000" charset="0"/>
              <a:ea typeface="微軟正黑體" panose="020B0604030504040204" pitchFamily="34" charset="-120"/>
            </a:endParaRPr>
          </a:p>
        </p:txBody>
      </p:sp>
      <p:sp>
        <p:nvSpPr>
          <p:cNvPr id="321" name="Google Shape;321;p41"/>
          <p:cNvSpPr txBox="1">
            <a:spLocks noGrp="1"/>
          </p:cNvSpPr>
          <p:nvPr>
            <p:ph type="title" idx="6"/>
          </p:nvPr>
        </p:nvSpPr>
        <p:spPr>
          <a:xfrm>
            <a:off x="7484299" y="1818250"/>
            <a:ext cx="8334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Alfa Slab One" panose="02020500000000000000" charset="0"/>
                <a:ea typeface="微軟正黑體" panose="020B0604030504040204" pitchFamily="34" charset="-120"/>
              </a:rPr>
              <a:t>03</a:t>
            </a:r>
            <a:endParaRPr b="1">
              <a:latin typeface="Alfa Slab One" panose="02020500000000000000" charset="0"/>
              <a:ea typeface="微軟正黑體" panose="020B0604030504040204" pitchFamily="34" charset="-120"/>
            </a:endParaRPr>
          </a:p>
        </p:txBody>
      </p:sp>
      <p:sp>
        <p:nvSpPr>
          <p:cNvPr id="323" name="Google Shape;323;p41"/>
          <p:cNvSpPr txBox="1">
            <a:spLocks noGrp="1"/>
          </p:cNvSpPr>
          <p:nvPr>
            <p:ph type="subTitle" idx="8"/>
          </p:nvPr>
        </p:nvSpPr>
        <p:spPr>
          <a:xfrm>
            <a:off x="1988928" y="3524861"/>
            <a:ext cx="2447400" cy="518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US" b="1" dirty="0">
                <a:latin typeface="Alfa Slab One" panose="02020500000000000000" charset="0"/>
                <a:ea typeface="微軟正黑體" panose="020B0604030504040204" pitchFamily="34" charset="-120"/>
              </a:rPr>
              <a:t>Data</a:t>
            </a:r>
          </a:p>
          <a:p>
            <a:pPr marL="0" lvl="0" indent="0" algn="l" rtl="0">
              <a:spcBef>
                <a:spcPts val="0"/>
              </a:spcBef>
              <a:spcAft>
                <a:spcPts val="1200"/>
              </a:spcAft>
              <a:buNone/>
            </a:pPr>
            <a:r>
              <a:rPr lang="en-US" b="1" dirty="0">
                <a:latin typeface="Alfa Slab One" panose="02020500000000000000" charset="0"/>
                <a:ea typeface="微軟正黑體" panose="020B0604030504040204" pitchFamily="34" charset="-120"/>
              </a:rPr>
              <a:t>Pre-Process</a:t>
            </a:r>
            <a:endParaRPr b="1" dirty="0">
              <a:latin typeface="Alfa Slab One" panose="02020500000000000000" charset="0"/>
              <a:ea typeface="微軟正黑體" panose="020B0604030504040204" pitchFamily="34" charset="-120"/>
            </a:endParaRPr>
          </a:p>
        </p:txBody>
      </p:sp>
      <p:sp>
        <p:nvSpPr>
          <p:cNvPr id="324" name="Google Shape;324;p41"/>
          <p:cNvSpPr txBox="1">
            <a:spLocks noGrp="1"/>
          </p:cNvSpPr>
          <p:nvPr>
            <p:ph type="title" idx="9"/>
          </p:nvPr>
        </p:nvSpPr>
        <p:spPr>
          <a:xfrm>
            <a:off x="819800" y="3464500"/>
            <a:ext cx="8334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Alfa Slab One" panose="02020500000000000000" charset="0"/>
                <a:ea typeface="微軟正黑體" panose="020B0604030504040204" pitchFamily="34" charset="-120"/>
              </a:rPr>
              <a:t>02</a:t>
            </a:r>
            <a:endParaRPr b="1">
              <a:latin typeface="Alfa Slab One" panose="02020500000000000000" charset="0"/>
              <a:ea typeface="微軟正黑體" panose="020B0604030504040204" pitchFamily="34" charset="-120"/>
            </a:endParaRPr>
          </a:p>
        </p:txBody>
      </p:sp>
      <p:sp>
        <p:nvSpPr>
          <p:cNvPr id="326" name="Google Shape;326;p41"/>
          <p:cNvSpPr txBox="1">
            <a:spLocks noGrp="1"/>
          </p:cNvSpPr>
          <p:nvPr>
            <p:ph type="subTitle" idx="14"/>
          </p:nvPr>
        </p:nvSpPr>
        <p:spPr>
          <a:xfrm>
            <a:off x="4694872" y="3531255"/>
            <a:ext cx="2447400" cy="5187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US" b="1" dirty="0">
                <a:latin typeface="Alfa Slab One" panose="02020500000000000000" charset="0"/>
                <a:ea typeface="微軟正黑體" panose="020B0604030504040204" pitchFamily="34" charset="-120"/>
              </a:rPr>
              <a:t>Result &amp;</a:t>
            </a:r>
          </a:p>
          <a:p>
            <a:pPr marL="0" lvl="0" indent="0" algn="r" rtl="0">
              <a:spcBef>
                <a:spcPts val="0"/>
              </a:spcBef>
              <a:spcAft>
                <a:spcPts val="1200"/>
              </a:spcAft>
              <a:buNone/>
            </a:pPr>
            <a:r>
              <a:rPr lang="en-US" b="1" dirty="0">
                <a:latin typeface="Alfa Slab One" panose="02020500000000000000" charset="0"/>
                <a:ea typeface="微軟正黑體" panose="020B0604030504040204" pitchFamily="34" charset="-120"/>
              </a:rPr>
              <a:t> Conclusion</a:t>
            </a:r>
            <a:endParaRPr b="1" dirty="0">
              <a:latin typeface="Alfa Slab One" panose="02020500000000000000" charset="0"/>
              <a:ea typeface="微軟正黑體" panose="020B0604030504040204" pitchFamily="34" charset="-120"/>
            </a:endParaRPr>
          </a:p>
        </p:txBody>
      </p:sp>
      <p:sp>
        <p:nvSpPr>
          <p:cNvPr id="327" name="Google Shape;327;p41"/>
          <p:cNvSpPr txBox="1">
            <a:spLocks noGrp="1"/>
          </p:cNvSpPr>
          <p:nvPr>
            <p:ph type="title" idx="15"/>
          </p:nvPr>
        </p:nvSpPr>
        <p:spPr>
          <a:xfrm>
            <a:off x="7488624" y="3475788"/>
            <a:ext cx="8334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Alfa Slab One" panose="02020500000000000000" charset="0"/>
                <a:ea typeface="微軟正黑體" panose="020B0604030504040204" pitchFamily="34" charset="-120"/>
              </a:rPr>
              <a:t>04</a:t>
            </a:r>
            <a:endParaRPr b="1">
              <a:latin typeface="Alfa Slab One" panose="02020500000000000000" charset="0"/>
              <a:ea typeface="微軟正黑體" panose="020B0604030504040204" pitchFamily="34" charset="-120"/>
            </a:endParaRPr>
          </a:p>
        </p:txBody>
      </p:sp>
      <p:grpSp>
        <p:nvGrpSpPr>
          <p:cNvPr id="328" name="Google Shape;328;p41"/>
          <p:cNvGrpSpPr/>
          <p:nvPr/>
        </p:nvGrpSpPr>
        <p:grpSpPr>
          <a:xfrm>
            <a:off x="7660352" y="1008657"/>
            <a:ext cx="463990" cy="463990"/>
            <a:chOff x="3365800" y="1183425"/>
            <a:chExt cx="261300" cy="261300"/>
          </a:xfrm>
        </p:grpSpPr>
        <p:cxnSp>
          <p:nvCxnSpPr>
            <p:cNvPr id="329" name="Google Shape;329;p41"/>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330" name="Google Shape;330;p41"/>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sp>
        <p:nvSpPr>
          <p:cNvPr id="331" name="Google Shape;331;p41"/>
          <p:cNvSpPr/>
          <p:nvPr/>
        </p:nvSpPr>
        <p:spPr>
          <a:xfrm rot="-5400000">
            <a:off x="988275" y="981602"/>
            <a:ext cx="518100" cy="5181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41"/>
          <p:cNvGrpSpPr/>
          <p:nvPr/>
        </p:nvGrpSpPr>
        <p:grpSpPr>
          <a:xfrm>
            <a:off x="1015327" y="2678107"/>
            <a:ext cx="463990" cy="463990"/>
            <a:chOff x="3365800" y="1183425"/>
            <a:chExt cx="261300" cy="261300"/>
          </a:xfrm>
        </p:grpSpPr>
        <p:cxnSp>
          <p:nvCxnSpPr>
            <p:cNvPr id="333" name="Google Shape;333;p41"/>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334" name="Google Shape;334;p41"/>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sp>
        <p:nvSpPr>
          <p:cNvPr id="335" name="Google Shape;335;p41"/>
          <p:cNvSpPr/>
          <p:nvPr/>
        </p:nvSpPr>
        <p:spPr>
          <a:xfrm rot="-5400000">
            <a:off x="7633300" y="2647327"/>
            <a:ext cx="518100" cy="5181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3"/>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SETS US APART?</a:t>
            </a:r>
            <a:endParaRPr/>
          </a:p>
        </p:txBody>
      </p:sp>
      <p:sp>
        <p:nvSpPr>
          <p:cNvPr id="355" name="Google Shape;355;p43"/>
          <p:cNvSpPr txBox="1">
            <a:spLocks noGrp="1"/>
          </p:cNvSpPr>
          <p:nvPr>
            <p:ph type="subTitle" idx="1"/>
          </p:nvPr>
        </p:nvSpPr>
        <p:spPr>
          <a:xfrm>
            <a:off x="852300" y="1647337"/>
            <a:ext cx="3348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a:t>
            </a:r>
            <a:endParaRPr/>
          </a:p>
        </p:txBody>
      </p:sp>
      <p:sp>
        <p:nvSpPr>
          <p:cNvPr id="356" name="Google Shape;356;p43"/>
          <p:cNvSpPr txBox="1">
            <a:spLocks noGrp="1"/>
          </p:cNvSpPr>
          <p:nvPr>
            <p:ph type="subTitle" idx="2"/>
          </p:nvPr>
        </p:nvSpPr>
        <p:spPr>
          <a:xfrm>
            <a:off x="852300" y="1217813"/>
            <a:ext cx="3348600" cy="431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MERCURY</a:t>
            </a:r>
            <a:endParaRPr/>
          </a:p>
        </p:txBody>
      </p:sp>
      <p:sp>
        <p:nvSpPr>
          <p:cNvPr id="357" name="Google Shape;357;p43"/>
          <p:cNvSpPr txBox="1">
            <a:spLocks noGrp="1"/>
          </p:cNvSpPr>
          <p:nvPr>
            <p:ph type="subTitle" idx="3"/>
          </p:nvPr>
        </p:nvSpPr>
        <p:spPr>
          <a:xfrm>
            <a:off x="852300" y="2781937"/>
            <a:ext cx="3348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 is the farthest planet from the Sun and the fourth-largest</a:t>
            </a:r>
            <a:endParaRPr/>
          </a:p>
        </p:txBody>
      </p:sp>
      <p:sp>
        <p:nvSpPr>
          <p:cNvPr id="358" name="Google Shape;358;p43"/>
          <p:cNvSpPr txBox="1">
            <a:spLocks noGrp="1"/>
          </p:cNvSpPr>
          <p:nvPr>
            <p:ph type="subTitle" idx="4"/>
          </p:nvPr>
        </p:nvSpPr>
        <p:spPr>
          <a:xfrm>
            <a:off x="852300" y="2352413"/>
            <a:ext cx="3348600" cy="431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NEPTUNE</a:t>
            </a:r>
            <a:endParaRPr/>
          </a:p>
        </p:txBody>
      </p:sp>
      <p:sp>
        <p:nvSpPr>
          <p:cNvPr id="359" name="Google Shape;359;p43"/>
          <p:cNvSpPr txBox="1">
            <a:spLocks noGrp="1"/>
          </p:cNvSpPr>
          <p:nvPr>
            <p:ph type="subTitle" idx="5"/>
          </p:nvPr>
        </p:nvSpPr>
        <p:spPr>
          <a:xfrm>
            <a:off x="852300" y="3916538"/>
            <a:ext cx="3348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360" name="Google Shape;360;p43"/>
          <p:cNvSpPr txBox="1">
            <a:spLocks noGrp="1"/>
          </p:cNvSpPr>
          <p:nvPr>
            <p:ph type="subTitle" idx="6"/>
          </p:nvPr>
        </p:nvSpPr>
        <p:spPr>
          <a:xfrm>
            <a:off x="852300" y="3487013"/>
            <a:ext cx="3348600" cy="431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MARS</a:t>
            </a:r>
            <a:endParaRPr/>
          </a:p>
        </p:txBody>
      </p:sp>
      <p:sp>
        <p:nvSpPr>
          <p:cNvPr id="361" name="Google Shape;361;p43"/>
          <p:cNvSpPr/>
          <p:nvPr/>
        </p:nvSpPr>
        <p:spPr>
          <a:xfrm>
            <a:off x="4595178" y="1474300"/>
            <a:ext cx="658500" cy="658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3"/>
          <p:cNvSpPr/>
          <p:nvPr/>
        </p:nvSpPr>
        <p:spPr>
          <a:xfrm>
            <a:off x="4595178" y="2524277"/>
            <a:ext cx="658500" cy="658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3"/>
          <p:cNvSpPr/>
          <p:nvPr/>
        </p:nvSpPr>
        <p:spPr>
          <a:xfrm>
            <a:off x="4595153" y="3574253"/>
            <a:ext cx="658500" cy="658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 name="Google Shape;364;p43"/>
          <p:cNvGrpSpPr/>
          <p:nvPr/>
        </p:nvGrpSpPr>
        <p:grpSpPr>
          <a:xfrm>
            <a:off x="4738524" y="2684179"/>
            <a:ext cx="371814" cy="338690"/>
            <a:chOff x="-40745125" y="3632900"/>
            <a:chExt cx="318225" cy="289875"/>
          </a:xfrm>
        </p:grpSpPr>
        <p:sp>
          <p:nvSpPr>
            <p:cNvPr id="365" name="Google Shape;365;p4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43"/>
          <p:cNvGrpSpPr/>
          <p:nvPr/>
        </p:nvGrpSpPr>
        <p:grpSpPr>
          <a:xfrm>
            <a:off x="4734365" y="3719939"/>
            <a:ext cx="380081" cy="367111"/>
            <a:chOff x="-38905225" y="3591875"/>
            <a:chExt cx="325300" cy="314200"/>
          </a:xfrm>
        </p:grpSpPr>
        <p:sp>
          <p:nvSpPr>
            <p:cNvPr id="373" name="Google Shape;373;p4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43"/>
          <p:cNvGrpSpPr/>
          <p:nvPr/>
        </p:nvGrpSpPr>
        <p:grpSpPr>
          <a:xfrm>
            <a:off x="4739869" y="1659051"/>
            <a:ext cx="369068" cy="289004"/>
            <a:chOff x="-41526450" y="3653375"/>
            <a:chExt cx="315875" cy="247350"/>
          </a:xfrm>
        </p:grpSpPr>
        <p:sp>
          <p:nvSpPr>
            <p:cNvPr id="377" name="Google Shape;377;p4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43"/>
          <p:cNvGrpSpPr/>
          <p:nvPr/>
        </p:nvGrpSpPr>
        <p:grpSpPr>
          <a:xfrm>
            <a:off x="6278575" y="1112225"/>
            <a:ext cx="1483500" cy="3473400"/>
            <a:chOff x="6278575" y="1116825"/>
            <a:chExt cx="1483500" cy="3473400"/>
          </a:xfrm>
        </p:grpSpPr>
        <p:cxnSp>
          <p:nvCxnSpPr>
            <p:cNvPr id="380" name="Google Shape;380;p43"/>
            <p:cNvCxnSpPr/>
            <p:nvPr/>
          </p:nvCxnSpPr>
          <p:spPr>
            <a:xfrm>
              <a:off x="7020425" y="1116825"/>
              <a:ext cx="0" cy="3473400"/>
            </a:xfrm>
            <a:prstGeom prst="straightConnector1">
              <a:avLst/>
            </a:prstGeom>
            <a:noFill/>
            <a:ln w="38100" cap="flat" cmpd="sng">
              <a:solidFill>
                <a:schemeClr val="accent3"/>
              </a:solidFill>
              <a:prstDash val="dash"/>
              <a:round/>
              <a:headEnd type="none" w="med" len="med"/>
              <a:tailEnd type="none" w="med" len="med"/>
            </a:ln>
          </p:spPr>
        </p:cxnSp>
        <p:sp>
          <p:nvSpPr>
            <p:cNvPr id="381" name="Google Shape;381;p43"/>
            <p:cNvSpPr/>
            <p:nvPr/>
          </p:nvSpPr>
          <p:spPr>
            <a:xfrm>
              <a:off x="6278575" y="2515700"/>
              <a:ext cx="1483500" cy="1483500"/>
            </a:xfrm>
            <a:prstGeom prst="ellipse">
              <a:avLst/>
            </a:prstGeom>
            <a:noFill/>
            <a:ln w="38100" cap="flat" cmpd="sng">
              <a:solidFill>
                <a:schemeClr val="accent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5"/>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400" name="Google Shape;400;p45"/>
          <p:cNvSpPr txBox="1">
            <a:spLocks noGrp="1"/>
          </p:cNvSpPr>
          <p:nvPr>
            <p:ph type="subTitle" idx="4294967295"/>
          </p:nvPr>
        </p:nvSpPr>
        <p:spPr>
          <a:xfrm>
            <a:off x="1312950" y="2327975"/>
            <a:ext cx="2973000" cy="13095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Here you give a brief intro of the topic you want to talk about. For example, you can talk about Mercury</a:t>
            </a:r>
            <a:endParaRPr/>
          </a:p>
        </p:txBody>
      </p:sp>
      <p:sp>
        <p:nvSpPr>
          <p:cNvPr id="401" name="Google Shape;401;p45"/>
          <p:cNvSpPr txBox="1">
            <a:spLocks noGrp="1"/>
          </p:cNvSpPr>
          <p:nvPr>
            <p:ph type="subTitle" idx="1"/>
          </p:nvPr>
        </p:nvSpPr>
        <p:spPr>
          <a:xfrm>
            <a:off x="1312950" y="2327975"/>
            <a:ext cx="2973000" cy="13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give a brief intro of the topic you want to talk about here. For example, if you talk about Mercury, you can say that it’s the smallest planet</a:t>
            </a:r>
            <a:endParaRPr/>
          </a:p>
        </p:txBody>
      </p:sp>
      <p:grpSp>
        <p:nvGrpSpPr>
          <p:cNvPr id="402" name="Google Shape;402;p45"/>
          <p:cNvGrpSpPr/>
          <p:nvPr/>
        </p:nvGrpSpPr>
        <p:grpSpPr>
          <a:xfrm>
            <a:off x="5763974" y="1622902"/>
            <a:ext cx="1764308" cy="2202495"/>
            <a:chOff x="5763974" y="1622902"/>
            <a:chExt cx="1764308" cy="2202495"/>
          </a:xfrm>
        </p:grpSpPr>
        <p:sp>
          <p:nvSpPr>
            <p:cNvPr id="403" name="Google Shape;403;p45"/>
            <p:cNvSpPr/>
            <p:nvPr/>
          </p:nvSpPr>
          <p:spPr>
            <a:xfrm>
              <a:off x="5763974" y="1705585"/>
              <a:ext cx="489597" cy="591299"/>
            </a:xfrm>
            <a:custGeom>
              <a:avLst/>
              <a:gdLst/>
              <a:ahLst/>
              <a:cxnLst/>
              <a:rect l="l" t="t" r="r" b="b"/>
              <a:pathLst>
                <a:path w="9190" h="11099" extrusionOk="0">
                  <a:moveTo>
                    <a:pt x="6834" y="1"/>
                  </a:moveTo>
                  <a:lnTo>
                    <a:pt x="5996" y="233"/>
                  </a:lnTo>
                  <a:cubicBezTo>
                    <a:pt x="5996" y="233"/>
                    <a:pt x="7976" y="9011"/>
                    <a:pt x="0" y="10153"/>
                  </a:cubicBezTo>
                  <a:lnTo>
                    <a:pt x="161" y="11099"/>
                  </a:lnTo>
                  <a:cubicBezTo>
                    <a:pt x="9189" y="8815"/>
                    <a:pt x="6834" y="1"/>
                    <a:pt x="6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6354261" y="1622902"/>
              <a:ext cx="586558" cy="241602"/>
            </a:xfrm>
            <a:custGeom>
              <a:avLst/>
              <a:gdLst/>
              <a:ahLst/>
              <a:cxnLst/>
              <a:rect l="l" t="t" r="r" b="b"/>
              <a:pathLst>
                <a:path w="11010" h="4535" extrusionOk="0">
                  <a:moveTo>
                    <a:pt x="911" y="0"/>
                  </a:moveTo>
                  <a:lnTo>
                    <a:pt x="1" y="304"/>
                  </a:lnTo>
                  <a:cubicBezTo>
                    <a:pt x="1499" y="4136"/>
                    <a:pt x="4103" y="4533"/>
                    <a:pt x="5155" y="4533"/>
                  </a:cubicBezTo>
                  <a:cubicBezTo>
                    <a:pt x="5180" y="4533"/>
                    <a:pt x="5205" y="4533"/>
                    <a:pt x="5229" y="4532"/>
                  </a:cubicBezTo>
                  <a:cubicBezTo>
                    <a:pt x="5425" y="4532"/>
                    <a:pt x="5496" y="4515"/>
                    <a:pt x="5496" y="4515"/>
                  </a:cubicBezTo>
                  <a:cubicBezTo>
                    <a:pt x="5496" y="4515"/>
                    <a:pt x="5626" y="4534"/>
                    <a:pt x="5849" y="4534"/>
                  </a:cubicBezTo>
                  <a:cubicBezTo>
                    <a:pt x="6811" y="4534"/>
                    <a:pt x="9504" y="4170"/>
                    <a:pt x="11010" y="304"/>
                  </a:cubicBezTo>
                  <a:lnTo>
                    <a:pt x="10064" y="0"/>
                  </a:lnTo>
                  <a:cubicBezTo>
                    <a:pt x="8867" y="3428"/>
                    <a:pt x="6477" y="3704"/>
                    <a:pt x="5737" y="3704"/>
                  </a:cubicBezTo>
                  <a:cubicBezTo>
                    <a:pt x="5595" y="3704"/>
                    <a:pt x="5514" y="3694"/>
                    <a:pt x="5514" y="3694"/>
                  </a:cubicBezTo>
                  <a:lnTo>
                    <a:pt x="5229" y="3694"/>
                  </a:lnTo>
                  <a:cubicBezTo>
                    <a:pt x="4426" y="3676"/>
                    <a:pt x="2088" y="3319"/>
                    <a:pt x="9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7038685" y="1705585"/>
              <a:ext cx="489597" cy="591299"/>
            </a:xfrm>
            <a:custGeom>
              <a:avLst/>
              <a:gdLst/>
              <a:ahLst/>
              <a:cxnLst/>
              <a:rect l="l" t="t" r="r" b="b"/>
              <a:pathLst>
                <a:path w="9190" h="11099" extrusionOk="0">
                  <a:moveTo>
                    <a:pt x="2356" y="1"/>
                  </a:moveTo>
                  <a:cubicBezTo>
                    <a:pt x="2356" y="1"/>
                    <a:pt x="0" y="8815"/>
                    <a:pt x="9029" y="11099"/>
                  </a:cubicBezTo>
                  <a:lnTo>
                    <a:pt x="9189" y="10153"/>
                  </a:lnTo>
                  <a:cubicBezTo>
                    <a:pt x="1214" y="9011"/>
                    <a:pt x="3194" y="233"/>
                    <a:pt x="3194" y="233"/>
                  </a:cubicBezTo>
                  <a:lnTo>
                    <a:pt x="23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5773457" y="1639045"/>
              <a:ext cx="1746248" cy="711061"/>
            </a:xfrm>
            <a:custGeom>
              <a:avLst/>
              <a:gdLst/>
              <a:ahLst/>
              <a:cxnLst/>
              <a:rect l="l" t="t" r="r" b="b"/>
              <a:pathLst>
                <a:path w="32778" h="13347" extrusionOk="0">
                  <a:moveTo>
                    <a:pt x="10903" y="1"/>
                  </a:moveTo>
                  <a:lnTo>
                    <a:pt x="6674" y="1250"/>
                  </a:lnTo>
                  <a:cubicBezTo>
                    <a:pt x="6674" y="1250"/>
                    <a:pt x="9029" y="10064"/>
                    <a:pt x="1" y="12348"/>
                  </a:cubicBezTo>
                  <a:lnTo>
                    <a:pt x="161" y="13347"/>
                  </a:lnTo>
                  <a:cubicBezTo>
                    <a:pt x="10046" y="11866"/>
                    <a:pt x="7352" y="1053"/>
                    <a:pt x="7352" y="1053"/>
                  </a:cubicBezTo>
                  <a:lnTo>
                    <a:pt x="10278" y="197"/>
                  </a:lnTo>
                  <a:cubicBezTo>
                    <a:pt x="11552" y="4785"/>
                    <a:pt x="14975" y="5211"/>
                    <a:pt x="16060" y="5211"/>
                  </a:cubicBezTo>
                  <a:cubicBezTo>
                    <a:pt x="16085" y="5211"/>
                    <a:pt x="16108" y="5211"/>
                    <a:pt x="16131" y="5211"/>
                  </a:cubicBezTo>
                  <a:cubicBezTo>
                    <a:pt x="16327" y="5211"/>
                    <a:pt x="16398" y="5193"/>
                    <a:pt x="16398" y="5193"/>
                  </a:cubicBezTo>
                  <a:cubicBezTo>
                    <a:pt x="16398" y="5193"/>
                    <a:pt x="16531" y="5209"/>
                    <a:pt x="16758" y="5209"/>
                  </a:cubicBezTo>
                  <a:cubicBezTo>
                    <a:pt x="17866" y="5209"/>
                    <a:pt x="21230" y="4816"/>
                    <a:pt x="22518" y="197"/>
                  </a:cubicBezTo>
                  <a:lnTo>
                    <a:pt x="25409" y="1053"/>
                  </a:lnTo>
                  <a:cubicBezTo>
                    <a:pt x="25409" y="1053"/>
                    <a:pt x="22715" y="11866"/>
                    <a:pt x="32617" y="13347"/>
                  </a:cubicBezTo>
                  <a:lnTo>
                    <a:pt x="32778" y="12348"/>
                  </a:lnTo>
                  <a:cubicBezTo>
                    <a:pt x="23749" y="10064"/>
                    <a:pt x="26105" y="1250"/>
                    <a:pt x="26105" y="1250"/>
                  </a:cubicBezTo>
                  <a:lnTo>
                    <a:pt x="21912" y="1"/>
                  </a:lnTo>
                  <a:cubicBezTo>
                    <a:pt x="20406" y="3867"/>
                    <a:pt x="17713" y="4231"/>
                    <a:pt x="16751" y="4231"/>
                  </a:cubicBezTo>
                  <a:cubicBezTo>
                    <a:pt x="16528" y="4231"/>
                    <a:pt x="16398" y="4212"/>
                    <a:pt x="16398" y="4212"/>
                  </a:cubicBezTo>
                  <a:cubicBezTo>
                    <a:pt x="16398" y="4212"/>
                    <a:pt x="16327" y="4229"/>
                    <a:pt x="16131" y="4229"/>
                  </a:cubicBezTo>
                  <a:cubicBezTo>
                    <a:pt x="16107" y="4230"/>
                    <a:pt x="16082" y="4230"/>
                    <a:pt x="16057" y="4230"/>
                  </a:cubicBezTo>
                  <a:cubicBezTo>
                    <a:pt x="15004" y="4230"/>
                    <a:pt x="12384" y="3833"/>
                    <a:pt x="109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5782034" y="1649486"/>
              <a:ext cx="1728188" cy="2062808"/>
            </a:xfrm>
            <a:custGeom>
              <a:avLst/>
              <a:gdLst/>
              <a:ahLst/>
              <a:cxnLst/>
              <a:rect l="l" t="t" r="r" b="b"/>
              <a:pathLst>
                <a:path w="32439" h="38720" extrusionOk="0">
                  <a:moveTo>
                    <a:pt x="10117" y="1"/>
                  </a:moveTo>
                  <a:lnTo>
                    <a:pt x="7209" y="857"/>
                  </a:lnTo>
                  <a:cubicBezTo>
                    <a:pt x="7209" y="857"/>
                    <a:pt x="9903" y="11670"/>
                    <a:pt x="0" y="13151"/>
                  </a:cubicBezTo>
                  <a:lnTo>
                    <a:pt x="2266" y="26801"/>
                  </a:lnTo>
                  <a:lnTo>
                    <a:pt x="1303" y="36471"/>
                  </a:lnTo>
                  <a:cubicBezTo>
                    <a:pt x="1892" y="36757"/>
                    <a:pt x="6031" y="38666"/>
                    <a:pt x="15970" y="38719"/>
                  </a:cubicBezTo>
                  <a:lnTo>
                    <a:pt x="16237" y="38719"/>
                  </a:lnTo>
                  <a:cubicBezTo>
                    <a:pt x="26354" y="38719"/>
                    <a:pt x="30565" y="36775"/>
                    <a:pt x="31172" y="36471"/>
                  </a:cubicBezTo>
                  <a:lnTo>
                    <a:pt x="30172" y="26801"/>
                  </a:lnTo>
                  <a:lnTo>
                    <a:pt x="32438" y="13151"/>
                  </a:lnTo>
                  <a:cubicBezTo>
                    <a:pt x="22554" y="11670"/>
                    <a:pt x="25248" y="857"/>
                    <a:pt x="25248" y="857"/>
                  </a:cubicBezTo>
                  <a:lnTo>
                    <a:pt x="22339" y="1"/>
                  </a:lnTo>
                  <a:cubicBezTo>
                    <a:pt x="21066" y="4620"/>
                    <a:pt x="17704" y="5013"/>
                    <a:pt x="16597" y="5013"/>
                  </a:cubicBezTo>
                  <a:cubicBezTo>
                    <a:pt x="16370" y="5013"/>
                    <a:pt x="16237" y="4997"/>
                    <a:pt x="16237" y="4997"/>
                  </a:cubicBezTo>
                  <a:cubicBezTo>
                    <a:pt x="16237" y="4997"/>
                    <a:pt x="16166" y="5015"/>
                    <a:pt x="15970" y="5015"/>
                  </a:cubicBezTo>
                  <a:cubicBezTo>
                    <a:pt x="15947" y="5015"/>
                    <a:pt x="15924" y="5015"/>
                    <a:pt x="15899" y="5015"/>
                  </a:cubicBezTo>
                  <a:cubicBezTo>
                    <a:pt x="14814" y="5015"/>
                    <a:pt x="11391" y="4589"/>
                    <a:pt x="101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7446452" y="3626682"/>
              <a:ext cx="1971" cy="20031"/>
            </a:xfrm>
            <a:custGeom>
              <a:avLst/>
              <a:gdLst/>
              <a:ahLst/>
              <a:cxnLst/>
              <a:rect l="l" t="t" r="r" b="b"/>
              <a:pathLst>
                <a:path w="37" h="376" extrusionOk="0">
                  <a:moveTo>
                    <a:pt x="1" y="1"/>
                  </a:moveTo>
                  <a:cubicBezTo>
                    <a:pt x="1" y="126"/>
                    <a:pt x="19" y="268"/>
                    <a:pt x="37" y="375"/>
                  </a:cubicBezTo>
                  <a:lnTo>
                    <a:pt x="1" y="1"/>
                  </a:lnTo>
                  <a:close/>
                </a:path>
              </a:pathLst>
            </a:custGeom>
            <a:solidFill>
              <a:srgbClr val="F17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5835256" y="3646660"/>
              <a:ext cx="1623609" cy="178738"/>
            </a:xfrm>
            <a:custGeom>
              <a:avLst/>
              <a:gdLst/>
              <a:ahLst/>
              <a:cxnLst/>
              <a:rect l="l" t="t" r="r" b="b"/>
              <a:pathLst>
                <a:path w="30476" h="3355" extrusionOk="0">
                  <a:moveTo>
                    <a:pt x="179" y="0"/>
                  </a:moveTo>
                  <a:lnTo>
                    <a:pt x="1" y="875"/>
                  </a:lnTo>
                  <a:cubicBezTo>
                    <a:pt x="1" y="875"/>
                    <a:pt x="4229" y="3301"/>
                    <a:pt x="14971" y="3355"/>
                  </a:cubicBezTo>
                  <a:lnTo>
                    <a:pt x="15238" y="3355"/>
                  </a:lnTo>
                  <a:cubicBezTo>
                    <a:pt x="26122" y="3355"/>
                    <a:pt x="30476" y="875"/>
                    <a:pt x="30476" y="875"/>
                  </a:cubicBezTo>
                  <a:lnTo>
                    <a:pt x="30280" y="0"/>
                  </a:lnTo>
                  <a:cubicBezTo>
                    <a:pt x="30280" y="0"/>
                    <a:pt x="25266" y="2338"/>
                    <a:pt x="15238" y="2338"/>
                  </a:cubicBezTo>
                  <a:lnTo>
                    <a:pt x="14971" y="2338"/>
                  </a:lnTo>
                  <a:cubicBezTo>
                    <a:pt x="5032" y="2284"/>
                    <a:pt x="179" y="0"/>
                    <a:pt x="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7442669" y="3591520"/>
              <a:ext cx="3836" cy="35215"/>
            </a:xfrm>
            <a:custGeom>
              <a:avLst/>
              <a:gdLst/>
              <a:ahLst/>
              <a:cxnLst/>
              <a:rect l="l" t="t" r="r" b="b"/>
              <a:pathLst>
                <a:path w="72" h="661" extrusionOk="0">
                  <a:moveTo>
                    <a:pt x="18" y="0"/>
                  </a:moveTo>
                  <a:cubicBezTo>
                    <a:pt x="18" y="0"/>
                    <a:pt x="1" y="18"/>
                    <a:pt x="1" y="18"/>
                  </a:cubicBezTo>
                  <a:lnTo>
                    <a:pt x="72" y="661"/>
                  </a:lnTo>
                  <a:cubicBezTo>
                    <a:pt x="54" y="447"/>
                    <a:pt x="36" y="232"/>
                    <a:pt x="18" y="0"/>
                  </a:cubicBezTo>
                  <a:close/>
                </a:path>
              </a:pathLst>
            </a:custGeom>
            <a:solidFill>
              <a:srgbClr val="F17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845698" y="3592479"/>
              <a:ext cx="1603684" cy="178738"/>
            </a:xfrm>
            <a:custGeom>
              <a:avLst/>
              <a:gdLst/>
              <a:ahLst/>
              <a:cxnLst/>
              <a:rect l="l" t="t" r="r" b="b"/>
              <a:pathLst>
                <a:path w="30102" h="3355" extrusionOk="0">
                  <a:moveTo>
                    <a:pt x="90" y="0"/>
                  </a:moveTo>
                  <a:lnTo>
                    <a:pt x="19" y="643"/>
                  </a:lnTo>
                  <a:cubicBezTo>
                    <a:pt x="1" y="768"/>
                    <a:pt x="19" y="910"/>
                    <a:pt x="1" y="1017"/>
                  </a:cubicBezTo>
                  <a:cubicBezTo>
                    <a:pt x="1" y="1017"/>
                    <a:pt x="4836" y="3301"/>
                    <a:pt x="14775" y="3355"/>
                  </a:cubicBezTo>
                  <a:lnTo>
                    <a:pt x="15042" y="3355"/>
                  </a:lnTo>
                  <a:cubicBezTo>
                    <a:pt x="25070" y="3355"/>
                    <a:pt x="30101" y="1017"/>
                    <a:pt x="30101" y="1017"/>
                  </a:cubicBezTo>
                  <a:cubicBezTo>
                    <a:pt x="30084" y="910"/>
                    <a:pt x="30066" y="768"/>
                    <a:pt x="30048" y="643"/>
                  </a:cubicBezTo>
                  <a:lnTo>
                    <a:pt x="29994" y="0"/>
                  </a:lnTo>
                  <a:cubicBezTo>
                    <a:pt x="29388" y="304"/>
                    <a:pt x="25159" y="2248"/>
                    <a:pt x="15042" y="2248"/>
                  </a:cubicBezTo>
                  <a:lnTo>
                    <a:pt x="14775" y="2248"/>
                  </a:lnTo>
                  <a:cubicBezTo>
                    <a:pt x="4836" y="2195"/>
                    <a:pt x="697" y="286"/>
                    <a:pt x="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6125179" y="2428047"/>
              <a:ext cx="457259" cy="656881"/>
            </a:xfrm>
            <a:custGeom>
              <a:avLst/>
              <a:gdLst/>
              <a:ahLst/>
              <a:cxnLst/>
              <a:rect l="l" t="t" r="r" b="b"/>
              <a:pathLst>
                <a:path w="8583" h="12330" extrusionOk="0">
                  <a:moveTo>
                    <a:pt x="4336" y="1802"/>
                  </a:moveTo>
                  <a:cubicBezTo>
                    <a:pt x="5550" y="1802"/>
                    <a:pt x="6388" y="2748"/>
                    <a:pt x="6388" y="6120"/>
                  </a:cubicBezTo>
                  <a:cubicBezTo>
                    <a:pt x="6388" y="9635"/>
                    <a:pt x="5514" y="10545"/>
                    <a:pt x="4301" y="10545"/>
                  </a:cubicBezTo>
                  <a:cubicBezTo>
                    <a:pt x="3034" y="10545"/>
                    <a:pt x="2231" y="9546"/>
                    <a:pt x="2231" y="6352"/>
                  </a:cubicBezTo>
                  <a:cubicBezTo>
                    <a:pt x="2231" y="2855"/>
                    <a:pt x="3034" y="1802"/>
                    <a:pt x="4336" y="1802"/>
                  </a:cubicBezTo>
                  <a:close/>
                  <a:moveTo>
                    <a:pt x="4390" y="0"/>
                  </a:moveTo>
                  <a:cubicBezTo>
                    <a:pt x="1749" y="0"/>
                    <a:pt x="1" y="1891"/>
                    <a:pt x="1" y="6156"/>
                  </a:cubicBezTo>
                  <a:cubicBezTo>
                    <a:pt x="1" y="10456"/>
                    <a:pt x="1428" y="12329"/>
                    <a:pt x="4247" y="12329"/>
                  </a:cubicBezTo>
                  <a:cubicBezTo>
                    <a:pt x="7066" y="12329"/>
                    <a:pt x="8583" y="10456"/>
                    <a:pt x="8583" y="6084"/>
                  </a:cubicBezTo>
                  <a:cubicBezTo>
                    <a:pt x="8583" y="1713"/>
                    <a:pt x="6977" y="0"/>
                    <a:pt x="4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6703106" y="2428047"/>
              <a:ext cx="436376" cy="657840"/>
            </a:xfrm>
            <a:custGeom>
              <a:avLst/>
              <a:gdLst/>
              <a:ahLst/>
              <a:cxnLst/>
              <a:rect l="l" t="t" r="r" b="b"/>
              <a:pathLst>
                <a:path w="8191" h="12348" extrusionOk="0">
                  <a:moveTo>
                    <a:pt x="4069" y="1570"/>
                  </a:moveTo>
                  <a:cubicBezTo>
                    <a:pt x="4997" y="1570"/>
                    <a:pt x="5639" y="2070"/>
                    <a:pt x="5639" y="2873"/>
                  </a:cubicBezTo>
                  <a:cubicBezTo>
                    <a:pt x="5639" y="3711"/>
                    <a:pt x="4943" y="4514"/>
                    <a:pt x="4301" y="4943"/>
                  </a:cubicBezTo>
                  <a:cubicBezTo>
                    <a:pt x="3320" y="4443"/>
                    <a:pt x="2535" y="3818"/>
                    <a:pt x="2535" y="2962"/>
                  </a:cubicBezTo>
                  <a:cubicBezTo>
                    <a:pt x="2535" y="2177"/>
                    <a:pt x="3213" y="1570"/>
                    <a:pt x="4069" y="1570"/>
                  </a:cubicBezTo>
                  <a:close/>
                  <a:moveTo>
                    <a:pt x="3784" y="6727"/>
                  </a:moveTo>
                  <a:cubicBezTo>
                    <a:pt x="4926" y="7316"/>
                    <a:pt x="5836" y="7904"/>
                    <a:pt x="5836" y="8993"/>
                  </a:cubicBezTo>
                  <a:cubicBezTo>
                    <a:pt x="5836" y="10028"/>
                    <a:pt x="5140" y="10670"/>
                    <a:pt x="3998" y="10670"/>
                  </a:cubicBezTo>
                  <a:cubicBezTo>
                    <a:pt x="2767" y="10670"/>
                    <a:pt x="2178" y="9885"/>
                    <a:pt x="2178" y="9046"/>
                  </a:cubicBezTo>
                  <a:cubicBezTo>
                    <a:pt x="2178" y="7940"/>
                    <a:pt x="2909" y="7298"/>
                    <a:pt x="3784" y="6727"/>
                  </a:cubicBezTo>
                  <a:close/>
                  <a:moveTo>
                    <a:pt x="4140" y="0"/>
                  </a:moveTo>
                  <a:cubicBezTo>
                    <a:pt x="1857" y="0"/>
                    <a:pt x="394" y="1338"/>
                    <a:pt x="394" y="3087"/>
                  </a:cubicBezTo>
                  <a:cubicBezTo>
                    <a:pt x="394" y="4461"/>
                    <a:pt x="1393" y="5299"/>
                    <a:pt x="2267" y="5835"/>
                  </a:cubicBezTo>
                  <a:cubicBezTo>
                    <a:pt x="1339" y="6370"/>
                    <a:pt x="1" y="7476"/>
                    <a:pt x="1" y="9207"/>
                  </a:cubicBezTo>
                  <a:cubicBezTo>
                    <a:pt x="1" y="10652"/>
                    <a:pt x="911" y="12347"/>
                    <a:pt x="3998" y="12347"/>
                  </a:cubicBezTo>
                  <a:cubicBezTo>
                    <a:pt x="6942" y="12347"/>
                    <a:pt x="8191" y="10741"/>
                    <a:pt x="8191" y="8939"/>
                  </a:cubicBezTo>
                  <a:cubicBezTo>
                    <a:pt x="8191" y="7601"/>
                    <a:pt x="7316" y="6513"/>
                    <a:pt x="5943" y="5728"/>
                  </a:cubicBezTo>
                  <a:cubicBezTo>
                    <a:pt x="6870" y="4943"/>
                    <a:pt x="7691" y="4015"/>
                    <a:pt x="7691" y="2766"/>
                  </a:cubicBezTo>
                  <a:cubicBezTo>
                    <a:pt x="7691" y="1374"/>
                    <a:pt x="6710" y="0"/>
                    <a:pt x="4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45"/>
          <p:cNvSpPr txBox="1">
            <a:spLocks noGrp="1"/>
          </p:cNvSpPr>
          <p:nvPr>
            <p:ph type="subTitle" idx="2"/>
          </p:nvPr>
        </p:nvSpPr>
        <p:spPr>
          <a:xfrm>
            <a:off x="1312950" y="1809275"/>
            <a:ext cx="2973000" cy="518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ABOUT US</a:t>
            </a:r>
            <a:endParaRPr/>
          </a:p>
        </p:txBody>
      </p:sp>
      <p:sp>
        <p:nvSpPr>
          <p:cNvPr id="415" name="Google Shape;415;p45"/>
          <p:cNvSpPr/>
          <p:nvPr/>
        </p:nvSpPr>
        <p:spPr>
          <a:xfrm>
            <a:off x="4660925" y="3302575"/>
            <a:ext cx="431700" cy="4317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45"/>
          <p:cNvGrpSpPr/>
          <p:nvPr/>
        </p:nvGrpSpPr>
        <p:grpSpPr>
          <a:xfrm>
            <a:off x="4660928" y="1714020"/>
            <a:ext cx="431694" cy="431694"/>
            <a:chOff x="3365800" y="1183425"/>
            <a:chExt cx="261300" cy="261300"/>
          </a:xfrm>
        </p:grpSpPr>
        <p:cxnSp>
          <p:nvCxnSpPr>
            <p:cNvPr id="417" name="Google Shape;417;p45"/>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418" name="Google Shape;418;p45"/>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6"/>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TEACHING METHOD</a:t>
            </a:r>
            <a:endParaRPr/>
          </a:p>
        </p:txBody>
      </p:sp>
      <p:sp>
        <p:nvSpPr>
          <p:cNvPr id="424" name="Google Shape;424;p46"/>
          <p:cNvSpPr txBox="1">
            <a:spLocks noGrp="1"/>
          </p:cNvSpPr>
          <p:nvPr>
            <p:ph type="subTitle" idx="1"/>
          </p:nvPr>
        </p:nvSpPr>
        <p:spPr>
          <a:xfrm>
            <a:off x="1112425" y="1982250"/>
            <a:ext cx="2447400" cy="64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a gas giant and the biggest planet</a:t>
            </a:r>
            <a:endParaRPr/>
          </a:p>
        </p:txBody>
      </p:sp>
      <p:sp>
        <p:nvSpPr>
          <p:cNvPr id="425" name="Google Shape;425;p46"/>
          <p:cNvSpPr txBox="1">
            <a:spLocks noGrp="1"/>
          </p:cNvSpPr>
          <p:nvPr>
            <p:ph type="subTitle" idx="2"/>
          </p:nvPr>
        </p:nvSpPr>
        <p:spPr>
          <a:xfrm>
            <a:off x="1112425" y="1463550"/>
            <a:ext cx="2447400" cy="518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ACTIVITIES</a:t>
            </a:r>
            <a:endParaRPr/>
          </a:p>
        </p:txBody>
      </p:sp>
      <p:sp>
        <p:nvSpPr>
          <p:cNvPr id="426" name="Google Shape;426;p46"/>
          <p:cNvSpPr txBox="1">
            <a:spLocks noGrp="1"/>
          </p:cNvSpPr>
          <p:nvPr>
            <p:ph type="subTitle" idx="3"/>
          </p:nvPr>
        </p:nvSpPr>
        <p:spPr>
          <a:xfrm>
            <a:off x="5584150" y="1982250"/>
            <a:ext cx="2447400" cy="642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Saturn is a gas giant and has several rings</a:t>
            </a:r>
            <a:endParaRPr/>
          </a:p>
        </p:txBody>
      </p:sp>
      <p:sp>
        <p:nvSpPr>
          <p:cNvPr id="427" name="Google Shape;427;p46"/>
          <p:cNvSpPr txBox="1">
            <a:spLocks noGrp="1"/>
          </p:cNvSpPr>
          <p:nvPr>
            <p:ph type="subTitle" idx="4"/>
          </p:nvPr>
        </p:nvSpPr>
        <p:spPr>
          <a:xfrm>
            <a:off x="5584150" y="1463550"/>
            <a:ext cx="2447400" cy="5187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a:t>FEEDBACK</a:t>
            </a:r>
            <a:endParaRPr/>
          </a:p>
        </p:txBody>
      </p:sp>
      <p:sp>
        <p:nvSpPr>
          <p:cNvPr id="428" name="Google Shape;428;p46"/>
          <p:cNvSpPr txBox="1">
            <a:spLocks noGrp="1"/>
          </p:cNvSpPr>
          <p:nvPr>
            <p:ph type="subTitle" idx="5"/>
          </p:nvPr>
        </p:nvSpPr>
        <p:spPr>
          <a:xfrm>
            <a:off x="1112425" y="3636625"/>
            <a:ext cx="2447400" cy="64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Earth is the planet where we all live on</a:t>
            </a:r>
            <a:endParaRPr/>
          </a:p>
        </p:txBody>
      </p:sp>
      <p:sp>
        <p:nvSpPr>
          <p:cNvPr id="429" name="Google Shape;429;p46"/>
          <p:cNvSpPr txBox="1">
            <a:spLocks noGrp="1"/>
          </p:cNvSpPr>
          <p:nvPr>
            <p:ph type="subTitle" idx="6"/>
          </p:nvPr>
        </p:nvSpPr>
        <p:spPr>
          <a:xfrm>
            <a:off x="1112425" y="3117925"/>
            <a:ext cx="2447400" cy="518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GOALS</a:t>
            </a:r>
            <a:endParaRPr/>
          </a:p>
        </p:txBody>
      </p:sp>
      <p:sp>
        <p:nvSpPr>
          <p:cNvPr id="430" name="Google Shape;430;p46"/>
          <p:cNvSpPr txBox="1">
            <a:spLocks noGrp="1"/>
          </p:cNvSpPr>
          <p:nvPr>
            <p:ph type="subTitle" idx="7"/>
          </p:nvPr>
        </p:nvSpPr>
        <p:spPr>
          <a:xfrm>
            <a:off x="5584150" y="3636625"/>
            <a:ext cx="2447400" cy="642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Pluto is now considered a dwarf planet</a:t>
            </a:r>
            <a:endParaRPr/>
          </a:p>
        </p:txBody>
      </p:sp>
      <p:sp>
        <p:nvSpPr>
          <p:cNvPr id="431" name="Google Shape;431;p46"/>
          <p:cNvSpPr txBox="1">
            <a:spLocks noGrp="1"/>
          </p:cNvSpPr>
          <p:nvPr>
            <p:ph type="subTitle" idx="8"/>
          </p:nvPr>
        </p:nvSpPr>
        <p:spPr>
          <a:xfrm>
            <a:off x="5584150" y="3117925"/>
            <a:ext cx="2447400" cy="5187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a:t>EVALUATION</a:t>
            </a:r>
            <a:endParaRPr/>
          </a:p>
        </p:txBody>
      </p:sp>
      <p:sp>
        <p:nvSpPr>
          <p:cNvPr id="432" name="Google Shape;432;p46"/>
          <p:cNvSpPr/>
          <p:nvPr/>
        </p:nvSpPr>
        <p:spPr>
          <a:xfrm>
            <a:off x="3781040" y="1723600"/>
            <a:ext cx="658500" cy="658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4704440" y="1723603"/>
            <a:ext cx="658500" cy="658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3781028" y="3392400"/>
            <a:ext cx="658500" cy="658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4704428" y="3392403"/>
            <a:ext cx="658500" cy="658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6" name="Google Shape;436;p46"/>
          <p:cNvCxnSpPr>
            <a:stCxn id="432" idx="6"/>
            <a:endCxn id="433" idx="2"/>
          </p:cNvCxnSpPr>
          <p:nvPr/>
        </p:nvCxnSpPr>
        <p:spPr>
          <a:xfrm>
            <a:off x="4439540" y="2052850"/>
            <a:ext cx="264900" cy="0"/>
          </a:xfrm>
          <a:prstGeom prst="straightConnector1">
            <a:avLst/>
          </a:prstGeom>
          <a:noFill/>
          <a:ln w="38100" cap="flat" cmpd="sng">
            <a:solidFill>
              <a:schemeClr val="dk2"/>
            </a:solidFill>
            <a:prstDash val="solid"/>
            <a:round/>
            <a:headEnd type="none" w="med" len="med"/>
            <a:tailEnd type="none" w="med" len="med"/>
          </a:ln>
        </p:spPr>
      </p:cxnSp>
      <p:cxnSp>
        <p:nvCxnSpPr>
          <p:cNvPr id="437" name="Google Shape;437;p46"/>
          <p:cNvCxnSpPr>
            <a:stCxn id="433" idx="4"/>
            <a:endCxn id="435" idx="0"/>
          </p:cNvCxnSpPr>
          <p:nvPr/>
        </p:nvCxnSpPr>
        <p:spPr>
          <a:xfrm>
            <a:off x="5033690" y="2382103"/>
            <a:ext cx="0" cy="1010400"/>
          </a:xfrm>
          <a:prstGeom prst="straightConnector1">
            <a:avLst/>
          </a:prstGeom>
          <a:noFill/>
          <a:ln w="38100" cap="flat" cmpd="sng">
            <a:solidFill>
              <a:schemeClr val="dk2"/>
            </a:solidFill>
            <a:prstDash val="dash"/>
            <a:round/>
            <a:headEnd type="none" w="med" len="med"/>
            <a:tailEnd type="none" w="med" len="med"/>
          </a:ln>
        </p:spPr>
      </p:cxnSp>
      <p:cxnSp>
        <p:nvCxnSpPr>
          <p:cNvPr id="438" name="Google Shape;438;p46"/>
          <p:cNvCxnSpPr>
            <a:stCxn id="435" idx="2"/>
            <a:endCxn id="434" idx="6"/>
          </p:cNvCxnSpPr>
          <p:nvPr/>
        </p:nvCxnSpPr>
        <p:spPr>
          <a:xfrm rot="10800000">
            <a:off x="4439528" y="3721653"/>
            <a:ext cx="264900" cy="0"/>
          </a:xfrm>
          <a:prstGeom prst="straightConnector1">
            <a:avLst/>
          </a:prstGeom>
          <a:noFill/>
          <a:ln w="38100" cap="flat" cmpd="sng">
            <a:solidFill>
              <a:schemeClr val="dk2"/>
            </a:solidFill>
            <a:prstDash val="solid"/>
            <a:round/>
            <a:headEnd type="none" w="med" len="med"/>
            <a:tailEnd type="none" w="med" len="med"/>
          </a:ln>
        </p:spPr>
      </p:cxnSp>
      <p:cxnSp>
        <p:nvCxnSpPr>
          <p:cNvPr id="439" name="Google Shape;439;p46"/>
          <p:cNvCxnSpPr>
            <a:stCxn id="434" idx="0"/>
            <a:endCxn id="432" idx="4"/>
          </p:cNvCxnSpPr>
          <p:nvPr/>
        </p:nvCxnSpPr>
        <p:spPr>
          <a:xfrm rot="10800000">
            <a:off x="4110278" y="2382000"/>
            <a:ext cx="0" cy="1010400"/>
          </a:xfrm>
          <a:prstGeom prst="straightConnector1">
            <a:avLst/>
          </a:prstGeom>
          <a:noFill/>
          <a:ln w="38100" cap="flat" cmpd="sng">
            <a:solidFill>
              <a:schemeClr val="dk2"/>
            </a:solidFill>
            <a:prstDash val="dash"/>
            <a:round/>
            <a:headEnd type="none" w="med" len="med"/>
            <a:tailEnd type="none" w="med" len="med"/>
          </a:ln>
        </p:spPr>
      </p:cxnSp>
      <p:sp>
        <p:nvSpPr>
          <p:cNvPr id="440" name="Google Shape;440;p46"/>
          <p:cNvSpPr/>
          <p:nvPr/>
        </p:nvSpPr>
        <p:spPr>
          <a:xfrm>
            <a:off x="3889437" y="1895160"/>
            <a:ext cx="339595" cy="315386"/>
          </a:xfrm>
          <a:custGeom>
            <a:avLst/>
            <a:gdLst/>
            <a:ahLst/>
            <a:cxnLst/>
            <a:rect l="l" t="t" r="r" b="b"/>
            <a:pathLst>
              <a:path w="14757" h="13705" extrusionOk="0">
                <a:moveTo>
                  <a:pt x="10563" y="1"/>
                </a:moveTo>
                <a:cubicBezTo>
                  <a:pt x="10296" y="1"/>
                  <a:pt x="10082" y="215"/>
                  <a:pt x="10082" y="483"/>
                </a:cubicBezTo>
                <a:lnTo>
                  <a:pt x="10082" y="929"/>
                </a:lnTo>
                <a:lnTo>
                  <a:pt x="6941" y="929"/>
                </a:lnTo>
                <a:cubicBezTo>
                  <a:pt x="6674" y="929"/>
                  <a:pt x="6442" y="1161"/>
                  <a:pt x="6442" y="1428"/>
                </a:cubicBezTo>
                <a:lnTo>
                  <a:pt x="6442" y="2749"/>
                </a:lnTo>
                <a:lnTo>
                  <a:pt x="3301" y="2749"/>
                </a:lnTo>
                <a:cubicBezTo>
                  <a:pt x="3034" y="2749"/>
                  <a:pt x="2820" y="2963"/>
                  <a:pt x="2820" y="3230"/>
                </a:cubicBezTo>
                <a:lnTo>
                  <a:pt x="2820" y="6389"/>
                </a:lnTo>
                <a:lnTo>
                  <a:pt x="572" y="6389"/>
                </a:lnTo>
                <a:cubicBezTo>
                  <a:pt x="340" y="6389"/>
                  <a:pt x="125" y="6531"/>
                  <a:pt x="72" y="6763"/>
                </a:cubicBezTo>
                <a:cubicBezTo>
                  <a:pt x="1" y="7084"/>
                  <a:pt x="250" y="7370"/>
                  <a:pt x="554" y="7370"/>
                </a:cubicBezTo>
                <a:lnTo>
                  <a:pt x="2820" y="7370"/>
                </a:lnTo>
                <a:lnTo>
                  <a:pt x="2820" y="10510"/>
                </a:lnTo>
                <a:cubicBezTo>
                  <a:pt x="2820" y="10778"/>
                  <a:pt x="3034" y="10992"/>
                  <a:pt x="3301" y="10992"/>
                </a:cubicBezTo>
                <a:lnTo>
                  <a:pt x="6442" y="10992"/>
                </a:lnTo>
                <a:lnTo>
                  <a:pt x="6442" y="12330"/>
                </a:lnTo>
                <a:cubicBezTo>
                  <a:pt x="6442" y="12598"/>
                  <a:pt x="6674" y="12812"/>
                  <a:pt x="6941" y="12812"/>
                </a:cubicBezTo>
                <a:lnTo>
                  <a:pt x="10082" y="12812"/>
                </a:lnTo>
                <a:lnTo>
                  <a:pt x="10082" y="13222"/>
                </a:lnTo>
                <a:cubicBezTo>
                  <a:pt x="10082" y="13490"/>
                  <a:pt x="10296" y="13704"/>
                  <a:pt x="10563" y="13704"/>
                </a:cubicBezTo>
                <a:lnTo>
                  <a:pt x="14168" y="13704"/>
                </a:lnTo>
                <a:cubicBezTo>
                  <a:pt x="14400" y="13704"/>
                  <a:pt x="14596" y="13543"/>
                  <a:pt x="14649" y="13329"/>
                </a:cubicBezTo>
                <a:cubicBezTo>
                  <a:pt x="14721" y="13008"/>
                  <a:pt x="14489" y="12723"/>
                  <a:pt x="14185" y="12723"/>
                </a:cubicBezTo>
                <a:lnTo>
                  <a:pt x="12580" y="12723"/>
                </a:lnTo>
                <a:lnTo>
                  <a:pt x="12580" y="11884"/>
                </a:lnTo>
                <a:lnTo>
                  <a:pt x="14168" y="11884"/>
                </a:lnTo>
                <a:cubicBezTo>
                  <a:pt x="14400" y="11884"/>
                  <a:pt x="14596" y="11723"/>
                  <a:pt x="14649" y="11509"/>
                </a:cubicBezTo>
                <a:cubicBezTo>
                  <a:pt x="14721" y="11188"/>
                  <a:pt x="14489" y="10903"/>
                  <a:pt x="14185" y="10903"/>
                </a:cubicBezTo>
                <a:lnTo>
                  <a:pt x="10563" y="10903"/>
                </a:lnTo>
                <a:cubicBezTo>
                  <a:pt x="10296" y="10903"/>
                  <a:pt x="10082" y="11117"/>
                  <a:pt x="10082" y="11384"/>
                </a:cubicBezTo>
                <a:lnTo>
                  <a:pt x="10082" y="11831"/>
                </a:lnTo>
                <a:lnTo>
                  <a:pt x="8958" y="11831"/>
                </a:lnTo>
                <a:lnTo>
                  <a:pt x="8958" y="9190"/>
                </a:lnTo>
                <a:lnTo>
                  <a:pt x="10082" y="9190"/>
                </a:lnTo>
                <a:lnTo>
                  <a:pt x="10082" y="9582"/>
                </a:lnTo>
                <a:cubicBezTo>
                  <a:pt x="10082" y="9850"/>
                  <a:pt x="10296" y="10064"/>
                  <a:pt x="10563" y="10064"/>
                </a:cubicBezTo>
                <a:lnTo>
                  <a:pt x="14168" y="10064"/>
                </a:lnTo>
                <a:cubicBezTo>
                  <a:pt x="14400" y="10064"/>
                  <a:pt x="14596" y="9921"/>
                  <a:pt x="14649" y="9689"/>
                </a:cubicBezTo>
                <a:cubicBezTo>
                  <a:pt x="14721" y="9368"/>
                  <a:pt x="14489" y="9083"/>
                  <a:pt x="14185" y="9083"/>
                </a:cubicBezTo>
                <a:lnTo>
                  <a:pt x="12580" y="9083"/>
                </a:lnTo>
                <a:lnTo>
                  <a:pt x="12580" y="8244"/>
                </a:lnTo>
                <a:lnTo>
                  <a:pt x="14114" y="8244"/>
                </a:lnTo>
                <a:cubicBezTo>
                  <a:pt x="14364" y="8244"/>
                  <a:pt x="14578" y="8066"/>
                  <a:pt x="14596" y="7816"/>
                </a:cubicBezTo>
                <a:cubicBezTo>
                  <a:pt x="14614" y="7548"/>
                  <a:pt x="14400" y="7316"/>
                  <a:pt x="14132" y="7316"/>
                </a:cubicBezTo>
                <a:lnTo>
                  <a:pt x="10563" y="7316"/>
                </a:lnTo>
                <a:cubicBezTo>
                  <a:pt x="10296" y="7316"/>
                  <a:pt x="10082" y="7530"/>
                  <a:pt x="10082" y="7798"/>
                </a:cubicBezTo>
                <a:lnTo>
                  <a:pt x="10082" y="8208"/>
                </a:lnTo>
                <a:lnTo>
                  <a:pt x="6941" y="8208"/>
                </a:lnTo>
                <a:cubicBezTo>
                  <a:pt x="6674" y="8208"/>
                  <a:pt x="6442" y="8423"/>
                  <a:pt x="6442" y="8690"/>
                </a:cubicBezTo>
                <a:lnTo>
                  <a:pt x="6442" y="10011"/>
                </a:lnTo>
                <a:lnTo>
                  <a:pt x="5318" y="10011"/>
                </a:lnTo>
                <a:lnTo>
                  <a:pt x="5318" y="3730"/>
                </a:lnTo>
                <a:lnTo>
                  <a:pt x="6442" y="3730"/>
                </a:lnTo>
                <a:lnTo>
                  <a:pt x="6442" y="5068"/>
                </a:lnTo>
                <a:cubicBezTo>
                  <a:pt x="6442" y="5336"/>
                  <a:pt x="6674" y="5550"/>
                  <a:pt x="6941" y="5550"/>
                </a:cubicBezTo>
                <a:lnTo>
                  <a:pt x="10082" y="5550"/>
                </a:lnTo>
                <a:lnTo>
                  <a:pt x="10082" y="5942"/>
                </a:lnTo>
                <a:cubicBezTo>
                  <a:pt x="10082" y="6210"/>
                  <a:pt x="10296" y="6442"/>
                  <a:pt x="10563" y="6442"/>
                </a:cubicBezTo>
                <a:lnTo>
                  <a:pt x="14168" y="6442"/>
                </a:lnTo>
                <a:cubicBezTo>
                  <a:pt x="14400" y="6442"/>
                  <a:pt x="14596" y="6281"/>
                  <a:pt x="14649" y="6050"/>
                </a:cubicBezTo>
                <a:cubicBezTo>
                  <a:pt x="14721" y="5728"/>
                  <a:pt x="14489" y="5461"/>
                  <a:pt x="14185" y="5461"/>
                </a:cubicBezTo>
                <a:lnTo>
                  <a:pt x="12580" y="5461"/>
                </a:lnTo>
                <a:lnTo>
                  <a:pt x="12580" y="4622"/>
                </a:lnTo>
                <a:lnTo>
                  <a:pt x="14168" y="4622"/>
                </a:lnTo>
                <a:cubicBezTo>
                  <a:pt x="14400" y="4622"/>
                  <a:pt x="14596" y="4462"/>
                  <a:pt x="14649" y="4247"/>
                </a:cubicBezTo>
                <a:cubicBezTo>
                  <a:pt x="14721" y="3926"/>
                  <a:pt x="14489" y="3641"/>
                  <a:pt x="14185" y="3641"/>
                </a:cubicBezTo>
                <a:lnTo>
                  <a:pt x="10563" y="3641"/>
                </a:lnTo>
                <a:cubicBezTo>
                  <a:pt x="10296" y="3641"/>
                  <a:pt x="10082" y="3855"/>
                  <a:pt x="10082" y="4123"/>
                </a:cubicBezTo>
                <a:lnTo>
                  <a:pt x="10082" y="4569"/>
                </a:lnTo>
                <a:lnTo>
                  <a:pt x="8958" y="4569"/>
                </a:lnTo>
                <a:lnTo>
                  <a:pt x="8958" y="1910"/>
                </a:lnTo>
                <a:lnTo>
                  <a:pt x="10082" y="1910"/>
                </a:lnTo>
                <a:lnTo>
                  <a:pt x="10082" y="2320"/>
                </a:lnTo>
                <a:cubicBezTo>
                  <a:pt x="10082" y="2588"/>
                  <a:pt x="10296" y="2802"/>
                  <a:pt x="10563" y="2802"/>
                </a:cubicBezTo>
                <a:lnTo>
                  <a:pt x="14168" y="2802"/>
                </a:lnTo>
                <a:cubicBezTo>
                  <a:pt x="14400" y="2802"/>
                  <a:pt x="14596" y="2642"/>
                  <a:pt x="14649" y="2427"/>
                </a:cubicBezTo>
                <a:cubicBezTo>
                  <a:pt x="14721" y="2106"/>
                  <a:pt x="14489" y="1821"/>
                  <a:pt x="14185" y="1821"/>
                </a:cubicBezTo>
                <a:lnTo>
                  <a:pt x="12580" y="1821"/>
                </a:lnTo>
                <a:lnTo>
                  <a:pt x="12580" y="982"/>
                </a:lnTo>
                <a:lnTo>
                  <a:pt x="14203" y="982"/>
                </a:lnTo>
                <a:cubicBezTo>
                  <a:pt x="14417" y="982"/>
                  <a:pt x="14632" y="839"/>
                  <a:pt x="14685" y="608"/>
                </a:cubicBezTo>
                <a:cubicBezTo>
                  <a:pt x="14756" y="286"/>
                  <a:pt x="14507" y="1"/>
                  <a:pt x="14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46"/>
          <p:cNvGrpSpPr/>
          <p:nvPr/>
        </p:nvGrpSpPr>
        <p:grpSpPr>
          <a:xfrm>
            <a:off x="3988322" y="3553495"/>
            <a:ext cx="243909" cy="336328"/>
            <a:chOff x="3324900" y="3353725"/>
            <a:chExt cx="264975" cy="365375"/>
          </a:xfrm>
        </p:grpSpPr>
        <p:sp>
          <p:nvSpPr>
            <p:cNvPr id="442" name="Google Shape;442;p46"/>
            <p:cNvSpPr/>
            <p:nvPr/>
          </p:nvSpPr>
          <p:spPr>
            <a:xfrm>
              <a:off x="3489500" y="3619150"/>
              <a:ext cx="22775" cy="22775"/>
            </a:xfrm>
            <a:custGeom>
              <a:avLst/>
              <a:gdLst/>
              <a:ahLst/>
              <a:cxnLst/>
              <a:rect l="l" t="t" r="r" b="b"/>
              <a:pathLst>
                <a:path w="911" h="911" extrusionOk="0">
                  <a:moveTo>
                    <a:pt x="446" y="0"/>
                  </a:moveTo>
                  <a:cubicBezTo>
                    <a:pt x="196" y="0"/>
                    <a:pt x="0" y="197"/>
                    <a:pt x="0" y="446"/>
                  </a:cubicBezTo>
                  <a:cubicBezTo>
                    <a:pt x="0" y="696"/>
                    <a:pt x="196" y="910"/>
                    <a:pt x="446" y="910"/>
                  </a:cubicBezTo>
                  <a:cubicBezTo>
                    <a:pt x="696" y="910"/>
                    <a:pt x="910" y="696"/>
                    <a:pt x="910" y="446"/>
                  </a:cubicBezTo>
                  <a:cubicBezTo>
                    <a:pt x="910" y="197"/>
                    <a:pt x="696" y="0"/>
                    <a:pt x="4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6"/>
            <p:cNvSpPr/>
            <p:nvPr/>
          </p:nvSpPr>
          <p:spPr>
            <a:xfrm>
              <a:off x="3402050" y="3353725"/>
              <a:ext cx="110225" cy="45975"/>
            </a:xfrm>
            <a:custGeom>
              <a:avLst/>
              <a:gdLst/>
              <a:ahLst/>
              <a:cxnLst/>
              <a:rect l="l" t="t" r="r" b="b"/>
              <a:pathLst>
                <a:path w="4409" h="1839" extrusionOk="0">
                  <a:moveTo>
                    <a:pt x="2196" y="0"/>
                  </a:moveTo>
                  <a:cubicBezTo>
                    <a:pt x="2155" y="0"/>
                    <a:pt x="2113" y="6"/>
                    <a:pt x="2071" y="19"/>
                  </a:cubicBezTo>
                  <a:cubicBezTo>
                    <a:pt x="1874" y="90"/>
                    <a:pt x="1749" y="269"/>
                    <a:pt x="1749" y="465"/>
                  </a:cubicBezTo>
                  <a:cubicBezTo>
                    <a:pt x="1749" y="715"/>
                    <a:pt x="1571" y="911"/>
                    <a:pt x="1321" y="911"/>
                  </a:cubicBezTo>
                  <a:lnTo>
                    <a:pt x="1" y="911"/>
                  </a:lnTo>
                  <a:lnTo>
                    <a:pt x="1" y="1839"/>
                  </a:lnTo>
                  <a:lnTo>
                    <a:pt x="4408" y="1839"/>
                  </a:lnTo>
                  <a:lnTo>
                    <a:pt x="4408" y="911"/>
                  </a:lnTo>
                  <a:lnTo>
                    <a:pt x="3106" y="911"/>
                  </a:lnTo>
                  <a:cubicBezTo>
                    <a:pt x="2874" y="911"/>
                    <a:pt x="2659" y="715"/>
                    <a:pt x="2659" y="483"/>
                  </a:cubicBezTo>
                  <a:cubicBezTo>
                    <a:pt x="2659" y="222"/>
                    <a:pt x="2448" y="0"/>
                    <a:pt x="2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6"/>
            <p:cNvSpPr/>
            <p:nvPr/>
          </p:nvSpPr>
          <p:spPr>
            <a:xfrm>
              <a:off x="3324900" y="3387625"/>
              <a:ext cx="264975" cy="331475"/>
            </a:xfrm>
            <a:custGeom>
              <a:avLst/>
              <a:gdLst/>
              <a:ahLst/>
              <a:cxnLst/>
              <a:rect l="l" t="t" r="r" b="b"/>
              <a:pathLst>
                <a:path w="10599" h="13259" extrusionOk="0">
                  <a:moveTo>
                    <a:pt x="4383" y="2222"/>
                  </a:moveTo>
                  <a:cubicBezTo>
                    <a:pt x="4492" y="2222"/>
                    <a:pt x="4604" y="2267"/>
                    <a:pt x="4693" y="2356"/>
                  </a:cubicBezTo>
                  <a:cubicBezTo>
                    <a:pt x="4853" y="2517"/>
                    <a:pt x="4853" y="2784"/>
                    <a:pt x="4693" y="2963"/>
                  </a:cubicBezTo>
                  <a:lnTo>
                    <a:pt x="4104" y="3534"/>
                  </a:lnTo>
                  <a:lnTo>
                    <a:pt x="4693" y="4123"/>
                  </a:lnTo>
                  <a:cubicBezTo>
                    <a:pt x="4853" y="4283"/>
                    <a:pt x="4853" y="4551"/>
                    <a:pt x="4693" y="4729"/>
                  </a:cubicBezTo>
                  <a:cubicBezTo>
                    <a:pt x="4604" y="4801"/>
                    <a:pt x="4496" y="4854"/>
                    <a:pt x="4389" y="4854"/>
                  </a:cubicBezTo>
                  <a:cubicBezTo>
                    <a:pt x="4282" y="4854"/>
                    <a:pt x="4175" y="4801"/>
                    <a:pt x="4086" y="4729"/>
                  </a:cubicBezTo>
                  <a:lnTo>
                    <a:pt x="3497" y="4140"/>
                  </a:lnTo>
                  <a:lnTo>
                    <a:pt x="2926" y="4729"/>
                  </a:lnTo>
                  <a:cubicBezTo>
                    <a:pt x="2837" y="4801"/>
                    <a:pt x="2730" y="4854"/>
                    <a:pt x="2623" y="4854"/>
                  </a:cubicBezTo>
                  <a:cubicBezTo>
                    <a:pt x="2516" y="4854"/>
                    <a:pt x="2409" y="4801"/>
                    <a:pt x="2320" y="4729"/>
                  </a:cubicBezTo>
                  <a:cubicBezTo>
                    <a:pt x="2159" y="4551"/>
                    <a:pt x="2159" y="4283"/>
                    <a:pt x="2320" y="4123"/>
                  </a:cubicBezTo>
                  <a:lnTo>
                    <a:pt x="2891" y="3534"/>
                  </a:lnTo>
                  <a:lnTo>
                    <a:pt x="2320" y="2963"/>
                  </a:lnTo>
                  <a:cubicBezTo>
                    <a:pt x="2159" y="2784"/>
                    <a:pt x="2159" y="2517"/>
                    <a:pt x="2320" y="2356"/>
                  </a:cubicBezTo>
                  <a:cubicBezTo>
                    <a:pt x="2400" y="2267"/>
                    <a:pt x="2507" y="2222"/>
                    <a:pt x="2616" y="2222"/>
                  </a:cubicBezTo>
                  <a:cubicBezTo>
                    <a:pt x="2726" y="2222"/>
                    <a:pt x="2837" y="2267"/>
                    <a:pt x="2926" y="2356"/>
                  </a:cubicBezTo>
                  <a:lnTo>
                    <a:pt x="3497" y="2927"/>
                  </a:lnTo>
                  <a:lnTo>
                    <a:pt x="4086" y="2356"/>
                  </a:lnTo>
                  <a:cubicBezTo>
                    <a:pt x="4166" y="2267"/>
                    <a:pt x="4273" y="2222"/>
                    <a:pt x="4383" y="2222"/>
                  </a:cubicBezTo>
                  <a:close/>
                  <a:moveTo>
                    <a:pt x="3490" y="5296"/>
                  </a:moveTo>
                  <a:cubicBezTo>
                    <a:pt x="3711" y="5296"/>
                    <a:pt x="3891" y="5463"/>
                    <a:pt x="3908" y="5675"/>
                  </a:cubicBezTo>
                  <a:cubicBezTo>
                    <a:pt x="3908" y="5693"/>
                    <a:pt x="4140" y="7459"/>
                    <a:pt x="5174" y="8226"/>
                  </a:cubicBezTo>
                  <a:cubicBezTo>
                    <a:pt x="5353" y="8369"/>
                    <a:pt x="5406" y="8637"/>
                    <a:pt x="5264" y="8815"/>
                  </a:cubicBezTo>
                  <a:cubicBezTo>
                    <a:pt x="5174" y="8940"/>
                    <a:pt x="5050" y="8994"/>
                    <a:pt x="4907" y="8994"/>
                  </a:cubicBezTo>
                  <a:cubicBezTo>
                    <a:pt x="4818" y="8994"/>
                    <a:pt x="4728" y="8976"/>
                    <a:pt x="4657" y="8904"/>
                  </a:cubicBezTo>
                  <a:cubicBezTo>
                    <a:pt x="3319" y="7923"/>
                    <a:pt x="3069" y="5853"/>
                    <a:pt x="3051" y="5782"/>
                  </a:cubicBezTo>
                  <a:cubicBezTo>
                    <a:pt x="3033" y="5532"/>
                    <a:pt x="3194" y="5318"/>
                    <a:pt x="3426" y="5300"/>
                  </a:cubicBezTo>
                  <a:cubicBezTo>
                    <a:pt x="3447" y="5297"/>
                    <a:pt x="3469" y="5296"/>
                    <a:pt x="3490" y="5296"/>
                  </a:cubicBezTo>
                  <a:close/>
                  <a:moveTo>
                    <a:pt x="7030" y="8405"/>
                  </a:moveTo>
                  <a:cubicBezTo>
                    <a:pt x="7762" y="8405"/>
                    <a:pt x="8350" y="8994"/>
                    <a:pt x="8350" y="9707"/>
                  </a:cubicBezTo>
                  <a:cubicBezTo>
                    <a:pt x="8350" y="10439"/>
                    <a:pt x="7762" y="11028"/>
                    <a:pt x="7030" y="11028"/>
                  </a:cubicBezTo>
                  <a:cubicBezTo>
                    <a:pt x="6316" y="11028"/>
                    <a:pt x="5728" y="10439"/>
                    <a:pt x="5728" y="9707"/>
                  </a:cubicBezTo>
                  <a:cubicBezTo>
                    <a:pt x="5728" y="8994"/>
                    <a:pt x="6316" y="8405"/>
                    <a:pt x="7030" y="8405"/>
                  </a:cubicBezTo>
                  <a:close/>
                  <a:moveTo>
                    <a:pt x="857" y="1"/>
                  </a:moveTo>
                  <a:cubicBezTo>
                    <a:pt x="375" y="1"/>
                    <a:pt x="0" y="376"/>
                    <a:pt x="0" y="857"/>
                  </a:cubicBezTo>
                  <a:lnTo>
                    <a:pt x="0" y="12384"/>
                  </a:lnTo>
                  <a:cubicBezTo>
                    <a:pt x="0" y="12865"/>
                    <a:pt x="375" y="13258"/>
                    <a:pt x="857" y="13258"/>
                  </a:cubicBezTo>
                  <a:lnTo>
                    <a:pt x="9724" y="13258"/>
                  </a:lnTo>
                  <a:cubicBezTo>
                    <a:pt x="10206" y="13258"/>
                    <a:pt x="10599" y="12865"/>
                    <a:pt x="10599" y="12384"/>
                  </a:cubicBezTo>
                  <a:lnTo>
                    <a:pt x="10599" y="857"/>
                  </a:lnTo>
                  <a:cubicBezTo>
                    <a:pt x="10599" y="376"/>
                    <a:pt x="10206" y="1"/>
                    <a:pt x="9724" y="1"/>
                  </a:cubicBezTo>
                  <a:lnTo>
                    <a:pt x="8333" y="1"/>
                  </a:lnTo>
                  <a:lnTo>
                    <a:pt x="8333" y="893"/>
                  </a:lnTo>
                  <a:cubicBezTo>
                    <a:pt x="8333" y="1125"/>
                    <a:pt x="8136" y="1321"/>
                    <a:pt x="7904" y="1321"/>
                  </a:cubicBezTo>
                  <a:lnTo>
                    <a:pt x="2623" y="1321"/>
                  </a:lnTo>
                  <a:cubicBezTo>
                    <a:pt x="2391" y="1321"/>
                    <a:pt x="2195" y="1125"/>
                    <a:pt x="2195" y="893"/>
                  </a:cubicBezTo>
                  <a:lnTo>
                    <a:pt x="21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46"/>
          <p:cNvGrpSpPr/>
          <p:nvPr/>
        </p:nvGrpSpPr>
        <p:grpSpPr>
          <a:xfrm>
            <a:off x="4865343" y="3600705"/>
            <a:ext cx="336719" cy="241884"/>
            <a:chOff x="4436050" y="3405025"/>
            <a:chExt cx="365800" cy="262775"/>
          </a:xfrm>
        </p:grpSpPr>
        <p:sp>
          <p:nvSpPr>
            <p:cNvPr id="446" name="Google Shape;446;p46"/>
            <p:cNvSpPr/>
            <p:nvPr/>
          </p:nvSpPr>
          <p:spPr>
            <a:xfrm>
              <a:off x="4436050" y="3644125"/>
              <a:ext cx="153475" cy="23675"/>
            </a:xfrm>
            <a:custGeom>
              <a:avLst/>
              <a:gdLst/>
              <a:ahLst/>
              <a:cxnLst/>
              <a:rect l="l" t="t" r="r" b="b"/>
              <a:pathLst>
                <a:path w="6139" h="947" extrusionOk="0">
                  <a:moveTo>
                    <a:pt x="0" y="0"/>
                  </a:moveTo>
                  <a:lnTo>
                    <a:pt x="0" y="946"/>
                  </a:lnTo>
                  <a:lnTo>
                    <a:pt x="6138" y="946"/>
                  </a:lnTo>
                  <a:lnTo>
                    <a:pt x="61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6"/>
            <p:cNvSpPr/>
            <p:nvPr/>
          </p:nvSpPr>
          <p:spPr>
            <a:xfrm>
              <a:off x="4647025" y="3644125"/>
              <a:ext cx="153475" cy="23675"/>
            </a:xfrm>
            <a:custGeom>
              <a:avLst/>
              <a:gdLst/>
              <a:ahLst/>
              <a:cxnLst/>
              <a:rect l="l" t="t" r="r" b="b"/>
              <a:pathLst>
                <a:path w="6139" h="947" extrusionOk="0">
                  <a:moveTo>
                    <a:pt x="1" y="0"/>
                  </a:moveTo>
                  <a:lnTo>
                    <a:pt x="1" y="946"/>
                  </a:lnTo>
                  <a:lnTo>
                    <a:pt x="6139" y="946"/>
                  </a:lnTo>
                  <a:lnTo>
                    <a:pt x="61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6"/>
            <p:cNvSpPr/>
            <p:nvPr/>
          </p:nvSpPr>
          <p:spPr>
            <a:xfrm>
              <a:off x="4541750" y="3565625"/>
              <a:ext cx="153475" cy="23650"/>
            </a:xfrm>
            <a:custGeom>
              <a:avLst/>
              <a:gdLst/>
              <a:ahLst/>
              <a:cxnLst/>
              <a:rect l="l" t="t" r="r" b="b"/>
              <a:pathLst>
                <a:path w="6139" h="946" extrusionOk="0">
                  <a:moveTo>
                    <a:pt x="1" y="0"/>
                  </a:moveTo>
                  <a:lnTo>
                    <a:pt x="1" y="946"/>
                  </a:lnTo>
                  <a:lnTo>
                    <a:pt x="6139" y="946"/>
                  </a:lnTo>
                  <a:lnTo>
                    <a:pt x="61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6"/>
            <p:cNvSpPr/>
            <p:nvPr/>
          </p:nvSpPr>
          <p:spPr>
            <a:xfrm>
              <a:off x="4541750" y="3405025"/>
              <a:ext cx="153475" cy="147225"/>
            </a:xfrm>
            <a:custGeom>
              <a:avLst/>
              <a:gdLst/>
              <a:ahLst/>
              <a:cxnLst/>
              <a:rect l="l" t="t" r="r" b="b"/>
              <a:pathLst>
                <a:path w="6139" h="5889" extrusionOk="0">
                  <a:moveTo>
                    <a:pt x="929" y="1"/>
                  </a:moveTo>
                  <a:lnTo>
                    <a:pt x="929" y="1375"/>
                  </a:lnTo>
                  <a:cubicBezTo>
                    <a:pt x="929" y="2035"/>
                    <a:pt x="572" y="2624"/>
                    <a:pt x="1" y="2945"/>
                  </a:cubicBezTo>
                  <a:lnTo>
                    <a:pt x="1" y="5889"/>
                  </a:lnTo>
                  <a:lnTo>
                    <a:pt x="6139" y="5889"/>
                  </a:lnTo>
                  <a:lnTo>
                    <a:pt x="6139" y="2945"/>
                  </a:lnTo>
                  <a:cubicBezTo>
                    <a:pt x="5550" y="2624"/>
                    <a:pt x="5193" y="2035"/>
                    <a:pt x="5193" y="1375"/>
                  </a:cubicBezTo>
                  <a:lnTo>
                    <a:pt x="5193" y="1"/>
                  </a:lnTo>
                  <a:lnTo>
                    <a:pt x="4925" y="1"/>
                  </a:lnTo>
                  <a:cubicBezTo>
                    <a:pt x="4783" y="875"/>
                    <a:pt x="4051" y="1517"/>
                    <a:pt x="3123" y="1517"/>
                  </a:cubicBezTo>
                  <a:cubicBezTo>
                    <a:pt x="2213" y="1517"/>
                    <a:pt x="1464" y="875"/>
                    <a:pt x="1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6"/>
            <p:cNvSpPr/>
            <p:nvPr/>
          </p:nvSpPr>
          <p:spPr>
            <a:xfrm>
              <a:off x="4648375" y="3483550"/>
              <a:ext cx="153475" cy="145875"/>
            </a:xfrm>
            <a:custGeom>
              <a:avLst/>
              <a:gdLst/>
              <a:ahLst/>
              <a:cxnLst/>
              <a:rect l="l" t="t" r="r" b="b"/>
              <a:pathLst>
                <a:path w="6139" h="5835" extrusionOk="0">
                  <a:moveTo>
                    <a:pt x="4800" y="0"/>
                  </a:moveTo>
                  <a:cubicBezTo>
                    <a:pt x="4675" y="874"/>
                    <a:pt x="3943" y="1517"/>
                    <a:pt x="3051" y="1517"/>
                  </a:cubicBezTo>
                  <a:cubicBezTo>
                    <a:pt x="2837" y="1517"/>
                    <a:pt x="2641" y="1481"/>
                    <a:pt x="2463" y="1428"/>
                  </a:cubicBezTo>
                  <a:lnTo>
                    <a:pt x="2463" y="4514"/>
                  </a:lnTo>
                  <a:cubicBezTo>
                    <a:pt x="2463" y="4675"/>
                    <a:pt x="2320" y="4818"/>
                    <a:pt x="2159" y="4818"/>
                  </a:cubicBezTo>
                  <a:lnTo>
                    <a:pt x="0" y="4818"/>
                  </a:lnTo>
                  <a:lnTo>
                    <a:pt x="0" y="5835"/>
                  </a:lnTo>
                  <a:lnTo>
                    <a:pt x="6138" y="5835"/>
                  </a:lnTo>
                  <a:lnTo>
                    <a:pt x="6138" y="2908"/>
                  </a:lnTo>
                  <a:cubicBezTo>
                    <a:pt x="5567" y="2587"/>
                    <a:pt x="5210" y="1999"/>
                    <a:pt x="5210" y="1338"/>
                  </a:cubicBezTo>
                  <a:lnTo>
                    <a:pt x="5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6"/>
            <p:cNvSpPr/>
            <p:nvPr/>
          </p:nvSpPr>
          <p:spPr>
            <a:xfrm>
              <a:off x="4436050" y="3483550"/>
              <a:ext cx="153475" cy="147225"/>
            </a:xfrm>
            <a:custGeom>
              <a:avLst/>
              <a:gdLst/>
              <a:ahLst/>
              <a:cxnLst/>
              <a:rect l="l" t="t" r="r" b="b"/>
              <a:pathLst>
                <a:path w="6139" h="5889" extrusionOk="0">
                  <a:moveTo>
                    <a:pt x="928" y="0"/>
                  </a:moveTo>
                  <a:lnTo>
                    <a:pt x="928" y="1374"/>
                  </a:lnTo>
                  <a:cubicBezTo>
                    <a:pt x="928" y="2034"/>
                    <a:pt x="571" y="2641"/>
                    <a:pt x="0" y="2944"/>
                  </a:cubicBezTo>
                  <a:lnTo>
                    <a:pt x="0" y="5888"/>
                  </a:lnTo>
                  <a:lnTo>
                    <a:pt x="6138" y="5888"/>
                  </a:lnTo>
                  <a:lnTo>
                    <a:pt x="6138" y="4818"/>
                  </a:lnTo>
                  <a:lnTo>
                    <a:pt x="3979" y="4818"/>
                  </a:lnTo>
                  <a:cubicBezTo>
                    <a:pt x="3818" y="4818"/>
                    <a:pt x="3676" y="4675"/>
                    <a:pt x="3676" y="4514"/>
                  </a:cubicBezTo>
                  <a:lnTo>
                    <a:pt x="3676" y="1428"/>
                  </a:lnTo>
                  <a:cubicBezTo>
                    <a:pt x="3497" y="1481"/>
                    <a:pt x="3301" y="1517"/>
                    <a:pt x="3105" y="1517"/>
                  </a:cubicBezTo>
                  <a:cubicBezTo>
                    <a:pt x="2195" y="1517"/>
                    <a:pt x="1481" y="874"/>
                    <a:pt x="1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46"/>
          <p:cNvGrpSpPr/>
          <p:nvPr/>
        </p:nvGrpSpPr>
        <p:grpSpPr>
          <a:xfrm>
            <a:off x="4865323" y="1882955"/>
            <a:ext cx="336696" cy="339892"/>
            <a:chOff x="2667400" y="1963500"/>
            <a:chExt cx="360875" cy="364300"/>
          </a:xfrm>
        </p:grpSpPr>
        <p:sp>
          <p:nvSpPr>
            <p:cNvPr id="453" name="Google Shape;453;p46"/>
            <p:cNvSpPr/>
            <p:nvPr/>
          </p:nvSpPr>
          <p:spPr>
            <a:xfrm>
              <a:off x="2900675" y="2094500"/>
              <a:ext cx="83000" cy="96375"/>
            </a:xfrm>
            <a:custGeom>
              <a:avLst/>
              <a:gdLst/>
              <a:ahLst/>
              <a:cxnLst/>
              <a:rect l="l" t="t" r="r" b="b"/>
              <a:pathLst>
                <a:path w="3320" h="3855" extrusionOk="0">
                  <a:moveTo>
                    <a:pt x="1303" y="0"/>
                  </a:moveTo>
                  <a:cubicBezTo>
                    <a:pt x="1268" y="1267"/>
                    <a:pt x="804" y="2480"/>
                    <a:pt x="1" y="3462"/>
                  </a:cubicBezTo>
                  <a:lnTo>
                    <a:pt x="393" y="3854"/>
                  </a:lnTo>
                  <a:lnTo>
                    <a:pt x="3319" y="928"/>
                  </a:lnTo>
                  <a:cubicBezTo>
                    <a:pt x="2713" y="446"/>
                    <a:pt x="2017" y="143"/>
                    <a:pt x="1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6"/>
            <p:cNvSpPr/>
            <p:nvPr/>
          </p:nvSpPr>
          <p:spPr>
            <a:xfrm>
              <a:off x="2929675" y="2136875"/>
              <a:ext cx="96375" cy="82975"/>
            </a:xfrm>
            <a:custGeom>
              <a:avLst/>
              <a:gdLst/>
              <a:ahLst/>
              <a:cxnLst/>
              <a:rect l="l" t="t" r="r" b="b"/>
              <a:pathLst>
                <a:path w="3855" h="3319" extrusionOk="0">
                  <a:moveTo>
                    <a:pt x="2927" y="0"/>
                  </a:moveTo>
                  <a:lnTo>
                    <a:pt x="1" y="2926"/>
                  </a:lnTo>
                  <a:lnTo>
                    <a:pt x="393" y="3319"/>
                  </a:lnTo>
                  <a:cubicBezTo>
                    <a:pt x="1374" y="2516"/>
                    <a:pt x="2588" y="2052"/>
                    <a:pt x="3855" y="2016"/>
                  </a:cubicBezTo>
                  <a:cubicBezTo>
                    <a:pt x="3712" y="1285"/>
                    <a:pt x="3391" y="589"/>
                    <a:pt x="2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6"/>
            <p:cNvSpPr/>
            <p:nvPr/>
          </p:nvSpPr>
          <p:spPr>
            <a:xfrm>
              <a:off x="2837350" y="2229200"/>
              <a:ext cx="82975" cy="96375"/>
            </a:xfrm>
            <a:custGeom>
              <a:avLst/>
              <a:gdLst/>
              <a:ahLst/>
              <a:cxnLst/>
              <a:rect l="l" t="t" r="r" b="b"/>
              <a:pathLst>
                <a:path w="3319" h="3855" extrusionOk="0">
                  <a:moveTo>
                    <a:pt x="2926" y="1"/>
                  </a:moveTo>
                  <a:lnTo>
                    <a:pt x="0" y="2927"/>
                  </a:lnTo>
                  <a:cubicBezTo>
                    <a:pt x="589" y="3391"/>
                    <a:pt x="1285" y="3712"/>
                    <a:pt x="2016" y="3855"/>
                  </a:cubicBezTo>
                  <a:cubicBezTo>
                    <a:pt x="2052" y="2588"/>
                    <a:pt x="2516" y="1357"/>
                    <a:pt x="3319" y="393"/>
                  </a:cubicBezTo>
                  <a:lnTo>
                    <a:pt x="29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6"/>
            <p:cNvSpPr/>
            <p:nvPr/>
          </p:nvSpPr>
          <p:spPr>
            <a:xfrm>
              <a:off x="2958675" y="2214050"/>
              <a:ext cx="69600" cy="69150"/>
            </a:xfrm>
            <a:custGeom>
              <a:avLst/>
              <a:gdLst/>
              <a:ahLst/>
              <a:cxnLst/>
              <a:rect l="l" t="t" r="r" b="b"/>
              <a:pathLst>
                <a:path w="2784" h="2766" extrusionOk="0">
                  <a:moveTo>
                    <a:pt x="2784" y="0"/>
                  </a:moveTo>
                  <a:cubicBezTo>
                    <a:pt x="1767" y="18"/>
                    <a:pt x="785" y="375"/>
                    <a:pt x="0" y="999"/>
                  </a:cubicBezTo>
                  <a:lnTo>
                    <a:pt x="1767" y="2766"/>
                  </a:lnTo>
                  <a:cubicBezTo>
                    <a:pt x="2391" y="1981"/>
                    <a:pt x="2748" y="1017"/>
                    <a:pt x="27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6"/>
            <p:cNvSpPr/>
            <p:nvPr/>
          </p:nvSpPr>
          <p:spPr>
            <a:xfrm>
              <a:off x="2837350" y="2092250"/>
              <a:ext cx="69150" cy="69625"/>
            </a:xfrm>
            <a:custGeom>
              <a:avLst/>
              <a:gdLst/>
              <a:ahLst/>
              <a:cxnLst/>
              <a:rect l="l" t="t" r="r" b="b"/>
              <a:pathLst>
                <a:path w="2766" h="2785" extrusionOk="0">
                  <a:moveTo>
                    <a:pt x="2766" y="1"/>
                  </a:moveTo>
                  <a:lnTo>
                    <a:pt x="2766" y="1"/>
                  </a:lnTo>
                  <a:cubicBezTo>
                    <a:pt x="1784" y="37"/>
                    <a:pt x="803" y="376"/>
                    <a:pt x="0" y="1018"/>
                  </a:cubicBezTo>
                  <a:lnTo>
                    <a:pt x="1767" y="2784"/>
                  </a:lnTo>
                  <a:cubicBezTo>
                    <a:pt x="2391" y="1999"/>
                    <a:pt x="2748" y="1018"/>
                    <a:pt x="2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6"/>
            <p:cNvSpPr/>
            <p:nvPr/>
          </p:nvSpPr>
          <p:spPr>
            <a:xfrm>
              <a:off x="2914950" y="2258200"/>
              <a:ext cx="68725" cy="69600"/>
            </a:xfrm>
            <a:custGeom>
              <a:avLst/>
              <a:gdLst/>
              <a:ahLst/>
              <a:cxnLst/>
              <a:rect l="l" t="t" r="r" b="b"/>
              <a:pathLst>
                <a:path w="2749" h="2784" extrusionOk="0">
                  <a:moveTo>
                    <a:pt x="982" y="0"/>
                  </a:moveTo>
                  <a:cubicBezTo>
                    <a:pt x="358" y="786"/>
                    <a:pt x="1" y="1767"/>
                    <a:pt x="1" y="2784"/>
                  </a:cubicBezTo>
                  <a:cubicBezTo>
                    <a:pt x="1000" y="2748"/>
                    <a:pt x="1963" y="2391"/>
                    <a:pt x="2748" y="1767"/>
                  </a:cubicBezTo>
                  <a:lnTo>
                    <a:pt x="9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6"/>
            <p:cNvSpPr/>
            <p:nvPr/>
          </p:nvSpPr>
          <p:spPr>
            <a:xfrm>
              <a:off x="2792725" y="2136875"/>
              <a:ext cx="69625" cy="68725"/>
            </a:xfrm>
            <a:custGeom>
              <a:avLst/>
              <a:gdLst/>
              <a:ahLst/>
              <a:cxnLst/>
              <a:rect l="l" t="t" r="r" b="b"/>
              <a:pathLst>
                <a:path w="2785" h="2749" extrusionOk="0">
                  <a:moveTo>
                    <a:pt x="1018" y="0"/>
                  </a:moveTo>
                  <a:cubicBezTo>
                    <a:pt x="376" y="803"/>
                    <a:pt x="37" y="1767"/>
                    <a:pt x="1" y="2748"/>
                  </a:cubicBezTo>
                  <a:cubicBezTo>
                    <a:pt x="1018" y="2748"/>
                    <a:pt x="1999" y="2391"/>
                    <a:pt x="2784" y="1767"/>
                  </a:cubicBezTo>
                  <a:lnTo>
                    <a:pt x="10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6"/>
            <p:cNvSpPr/>
            <p:nvPr/>
          </p:nvSpPr>
          <p:spPr>
            <a:xfrm>
              <a:off x="2794975" y="2200200"/>
              <a:ext cx="96375" cy="83000"/>
            </a:xfrm>
            <a:custGeom>
              <a:avLst/>
              <a:gdLst/>
              <a:ahLst/>
              <a:cxnLst/>
              <a:rect l="l" t="t" r="r" b="b"/>
              <a:pathLst>
                <a:path w="3855" h="3320" extrusionOk="0">
                  <a:moveTo>
                    <a:pt x="3462" y="1"/>
                  </a:moveTo>
                  <a:cubicBezTo>
                    <a:pt x="2498" y="804"/>
                    <a:pt x="1267" y="1268"/>
                    <a:pt x="0" y="1303"/>
                  </a:cubicBezTo>
                  <a:cubicBezTo>
                    <a:pt x="143" y="2017"/>
                    <a:pt x="446" y="2713"/>
                    <a:pt x="928" y="3320"/>
                  </a:cubicBezTo>
                  <a:lnTo>
                    <a:pt x="3854" y="393"/>
                  </a:lnTo>
                  <a:lnTo>
                    <a:pt x="34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6"/>
            <p:cNvSpPr/>
            <p:nvPr/>
          </p:nvSpPr>
          <p:spPr>
            <a:xfrm>
              <a:off x="2667400" y="1963500"/>
              <a:ext cx="306900" cy="277325"/>
            </a:xfrm>
            <a:custGeom>
              <a:avLst/>
              <a:gdLst/>
              <a:ahLst/>
              <a:cxnLst/>
              <a:rect l="l" t="t" r="r" b="b"/>
              <a:pathLst>
                <a:path w="12276" h="11093" extrusionOk="0">
                  <a:moveTo>
                    <a:pt x="3192" y="0"/>
                  </a:moveTo>
                  <a:cubicBezTo>
                    <a:pt x="2452" y="0"/>
                    <a:pt x="1632" y="124"/>
                    <a:pt x="749" y="441"/>
                  </a:cubicBezTo>
                  <a:cubicBezTo>
                    <a:pt x="535" y="512"/>
                    <a:pt x="393" y="708"/>
                    <a:pt x="393" y="940"/>
                  </a:cubicBezTo>
                  <a:cubicBezTo>
                    <a:pt x="393" y="1154"/>
                    <a:pt x="535" y="1368"/>
                    <a:pt x="749" y="1440"/>
                  </a:cubicBezTo>
                  <a:cubicBezTo>
                    <a:pt x="767" y="1458"/>
                    <a:pt x="2016" y="1939"/>
                    <a:pt x="2123" y="3795"/>
                  </a:cubicBezTo>
                  <a:lnTo>
                    <a:pt x="607" y="3795"/>
                  </a:lnTo>
                  <a:cubicBezTo>
                    <a:pt x="321" y="3795"/>
                    <a:pt x="89" y="4027"/>
                    <a:pt x="71" y="4312"/>
                  </a:cubicBezTo>
                  <a:cubicBezTo>
                    <a:pt x="71" y="4366"/>
                    <a:pt x="0" y="5793"/>
                    <a:pt x="428" y="7328"/>
                  </a:cubicBezTo>
                  <a:cubicBezTo>
                    <a:pt x="1035" y="9469"/>
                    <a:pt x="2480" y="10771"/>
                    <a:pt x="4264" y="11093"/>
                  </a:cubicBezTo>
                  <a:cubicBezTo>
                    <a:pt x="3872" y="9290"/>
                    <a:pt x="4372" y="7328"/>
                    <a:pt x="5763" y="5936"/>
                  </a:cubicBezTo>
                  <a:cubicBezTo>
                    <a:pt x="6852" y="4847"/>
                    <a:pt x="8280" y="4305"/>
                    <a:pt x="9706" y="4305"/>
                  </a:cubicBezTo>
                  <a:cubicBezTo>
                    <a:pt x="10571" y="4305"/>
                    <a:pt x="11435" y="4504"/>
                    <a:pt x="12222" y="4901"/>
                  </a:cubicBezTo>
                  <a:cubicBezTo>
                    <a:pt x="12258" y="4562"/>
                    <a:pt x="12276" y="3866"/>
                    <a:pt x="11919" y="3081"/>
                  </a:cubicBezTo>
                  <a:cubicBezTo>
                    <a:pt x="11509" y="2136"/>
                    <a:pt x="10456" y="887"/>
                    <a:pt x="7851" y="262"/>
                  </a:cubicBezTo>
                  <a:cubicBezTo>
                    <a:pt x="7810" y="252"/>
                    <a:pt x="7768" y="247"/>
                    <a:pt x="7726" y="247"/>
                  </a:cubicBezTo>
                  <a:cubicBezTo>
                    <a:pt x="7546" y="247"/>
                    <a:pt x="7363" y="338"/>
                    <a:pt x="7262" y="512"/>
                  </a:cubicBezTo>
                  <a:cubicBezTo>
                    <a:pt x="7208" y="583"/>
                    <a:pt x="7191" y="690"/>
                    <a:pt x="7191" y="797"/>
                  </a:cubicBezTo>
                  <a:lnTo>
                    <a:pt x="7191" y="1315"/>
                  </a:lnTo>
                  <a:cubicBezTo>
                    <a:pt x="6905" y="1101"/>
                    <a:pt x="6548" y="887"/>
                    <a:pt x="6138" y="690"/>
                  </a:cubicBezTo>
                  <a:cubicBezTo>
                    <a:pt x="5416" y="335"/>
                    <a:pt x="4411" y="0"/>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7"/>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CURRICULUM</a:t>
            </a:r>
            <a:endParaRPr/>
          </a:p>
        </p:txBody>
      </p:sp>
      <p:sp>
        <p:nvSpPr>
          <p:cNvPr id="467" name="Google Shape;467;p47"/>
          <p:cNvSpPr txBox="1">
            <a:spLocks noGrp="1"/>
          </p:cNvSpPr>
          <p:nvPr>
            <p:ph type="subTitle" idx="1"/>
          </p:nvPr>
        </p:nvSpPr>
        <p:spPr>
          <a:xfrm>
            <a:off x="1112975" y="3232800"/>
            <a:ext cx="2149500" cy="100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 and the fourth-largest one</a:t>
            </a:r>
            <a:endParaRPr/>
          </a:p>
        </p:txBody>
      </p:sp>
      <p:sp>
        <p:nvSpPr>
          <p:cNvPr id="468" name="Google Shape;468;p47"/>
          <p:cNvSpPr txBox="1">
            <a:spLocks noGrp="1"/>
          </p:cNvSpPr>
          <p:nvPr>
            <p:ph type="subTitle" idx="2"/>
          </p:nvPr>
        </p:nvSpPr>
        <p:spPr>
          <a:xfrm>
            <a:off x="1112975" y="2735525"/>
            <a:ext cx="2149500" cy="499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NEPTUNE</a:t>
            </a:r>
            <a:endParaRPr/>
          </a:p>
        </p:txBody>
      </p:sp>
      <p:sp>
        <p:nvSpPr>
          <p:cNvPr id="469" name="Google Shape;469;p47"/>
          <p:cNvSpPr txBox="1">
            <a:spLocks noGrp="1"/>
          </p:cNvSpPr>
          <p:nvPr>
            <p:ph type="subTitle" idx="3"/>
          </p:nvPr>
        </p:nvSpPr>
        <p:spPr>
          <a:xfrm>
            <a:off x="3497250" y="1861200"/>
            <a:ext cx="2149500" cy="100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a:t>
            </a:r>
            <a:endParaRPr/>
          </a:p>
          <a:p>
            <a:pPr marL="0" lvl="0" indent="0" algn="ctr" rtl="0">
              <a:spcBef>
                <a:spcPts val="0"/>
              </a:spcBef>
              <a:spcAft>
                <a:spcPts val="0"/>
              </a:spcAft>
              <a:buNone/>
            </a:pPr>
            <a:r>
              <a:rPr lang="en"/>
              <a:t>planet and the fourth-brightest one</a:t>
            </a:r>
            <a:endParaRPr/>
          </a:p>
        </p:txBody>
      </p:sp>
      <p:sp>
        <p:nvSpPr>
          <p:cNvPr id="470" name="Google Shape;470;p47"/>
          <p:cNvSpPr txBox="1">
            <a:spLocks noGrp="1"/>
          </p:cNvSpPr>
          <p:nvPr>
            <p:ph type="subTitle" idx="4"/>
          </p:nvPr>
        </p:nvSpPr>
        <p:spPr>
          <a:xfrm>
            <a:off x="3497250" y="1363925"/>
            <a:ext cx="2149500" cy="499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JUPITER</a:t>
            </a:r>
            <a:endParaRPr/>
          </a:p>
        </p:txBody>
      </p:sp>
      <p:sp>
        <p:nvSpPr>
          <p:cNvPr id="471" name="Google Shape;471;p47"/>
          <p:cNvSpPr txBox="1">
            <a:spLocks noGrp="1"/>
          </p:cNvSpPr>
          <p:nvPr>
            <p:ph type="subTitle" idx="5"/>
          </p:nvPr>
        </p:nvSpPr>
        <p:spPr>
          <a:xfrm>
            <a:off x="5881525" y="3232800"/>
            <a:ext cx="2149500" cy="100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 full of iron oxide dust</a:t>
            </a:r>
            <a:endParaRPr/>
          </a:p>
        </p:txBody>
      </p:sp>
      <p:sp>
        <p:nvSpPr>
          <p:cNvPr id="472" name="Google Shape;472;p47"/>
          <p:cNvSpPr txBox="1">
            <a:spLocks noGrp="1"/>
          </p:cNvSpPr>
          <p:nvPr>
            <p:ph type="subTitle" idx="6"/>
          </p:nvPr>
        </p:nvSpPr>
        <p:spPr>
          <a:xfrm>
            <a:off x="5881525" y="2735525"/>
            <a:ext cx="2149500" cy="499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MARS</a:t>
            </a:r>
            <a:endParaRPr/>
          </a:p>
        </p:txBody>
      </p:sp>
      <p:grpSp>
        <p:nvGrpSpPr>
          <p:cNvPr id="473" name="Google Shape;473;p47"/>
          <p:cNvGrpSpPr/>
          <p:nvPr/>
        </p:nvGrpSpPr>
        <p:grpSpPr>
          <a:xfrm>
            <a:off x="4123459" y="2990242"/>
            <a:ext cx="897080" cy="1203908"/>
            <a:chOff x="4123459" y="2990242"/>
            <a:chExt cx="897080" cy="1203908"/>
          </a:xfrm>
        </p:grpSpPr>
        <p:sp>
          <p:nvSpPr>
            <p:cNvPr id="474" name="Google Shape;474;p47"/>
            <p:cNvSpPr/>
            <p:nvPr/>
          </p:nvSpPr>
          <p:spPr>
            <a:xfrm>
              <a:off x="4123459" y="2990242"/>
              <a:ext cx="897080" cy="1203908"/>
            </a:xfrm>
            <a:custGeom>
              <a:avLst/>
              <a:gdLst/>
              <a:ahLst/>
              <a:cxnLst/>
              <a:rect l="l" t="t" r="r" b="b"/>
              <a:pathLst>
                <a:path w="27176" h="36471" extrusionOk="0">
                  <a:moveTo>
                    <a:pt x="13650" y="732"/>
                  </a:moveTo>
                  <a:cubicBezTo>
                    <a:pt x="16666" y="732"/>
                    <a:pt x="19128" y="2570"/>
                    <a:pt x="19128" y="4836"/>
                  </a:cubicBezTo>
                  <a:cubicBezTo>
                    <a:pt x="19128" y="6477"/>
                    <a:pt x="17825" y="7887"/>
                    <a:pt x="15952" y="8547"/>
                  </a:cubicBezTo>
                  <a:lnTo>
                    <a:pt x="15952" y="7298"/>
                  </a:lnTo>
                  <a:lnTo>
                    <a:pt x="16791" y="7298"/>
                  </a:lnTo>
                  <a:cubicBezTo>
                    <a:pt x="17362" y="7298"/>
                    <a:pt x="17825" y="6817"/>
                    <a:pt x="17825" y="6246"/>
                  </a:cubicBezTo>
                  <a:cubicBezTo>
                    <a:pt x="17825" y="5675"/>
                    <a:pt x="17362" y="5193"/>
                    <a:pt x="16791" y="5193"/>
                  </a:cubicBezTo>
                  <a:lnTo>
                    <a:pt x="10314" y="5193"/>
                  </a:lnTo>
                  <a:cubicBezTo>
                    <a:pt x="9743" y="5193"/>
                    <a:pt x="9261" y="5675"/>
                    <a:pt x="9261" y="6246"/>
                  </a:cubicBezTo>
                  <a:cubicBezTo>
                    <a:pt x="9261" y="6531"/>
                    <a:pt x="9386" y="6799"/>
                    <a:pt x="9582" y="6977"/>
                  </a:cubicBezTo>
                  <a:cubicBezTo>
                    <a:pt x="9761" y="7173"/>
                    <a:pt x="10028" y="7298"/>
                    <a:pt x="10314" y="7298"/>
                  </a:cubicBezTo>
                  <a:lnTo>
                    <a:pt x="11224" y="7298"/>
                  </a:lnTo>
                  <a:lnTo>
                    <a:pt x="11224" y="8512"/>
                  </a:lnTo>
                  <a:cubicBezTo>
                    <a:pt x="9404" y="7851"/>
                    <a:pt x="8155" y="6442"/>
                    <a:pt x="8155" y="4836"/>
                  </a:cubicBezTo>
                  <a:cubicBezTo>
                    <a:pt x="8155" y="2588"/>
                    <a:pt x="10564" y="768"/>
                    <a:pt x="13543" y="732"/>
                  </a:cubicBezTo>
                  <a:close/>
                  <a:moveTo>
                    <a:pt x="13543" y="1"/>
                  </a:moveTo>
                  <a:cubicBezTo>
                    <a:pt x="10171" y="36"/>
                    <a:pt x="7423" y="2195"/>
                    <a:pt x="7423" y="4836"/>
                  </a:cubicBezTo>
                  <a:cubicBezTo>
                    <a:pt x="7423" y="6834"/>
                    <a:pt x="8993" y="8547"/>
                    <a:pt x="11224" y="9279"/>
                  </a:cubicBezTo>
                  <a:lnTo>
                    <a:pt x="11224" y="9511"/>
                  </a:lnTo>
                  <a:cubicBezTo>
                    <a:pt x="9529" y="9796"/>
                    <a:pt x="7923" y="10421"/>
                    <a:pt x="6513" y="11295"/>
                  </a:cubicBezTo>
                  <a:lnTo>
                    <a:pt x="5621" y="10135"/>
                  </a:lnTo>
                  <a:lnTo>
                    <a:pt x="5996" y="9832"/>
                  </a:lnTo>
                  <a:cubicBezTo>
                    <a:pt x="6263" y="9636"/>
                    <a:pt x="6317" y="9243"/>
                    <a:pt x="6103" y="8975"/>
                  </a:cubicBezTo>
                  <a:cubicBezTo>
                    <a:pt x="5988" y="8809"/>
                    <a:pt x="5807" y="8727"/>
                    <a:pt x="5623" y="8727"/>
                  </a:cubicBezTo>
                  <a:cubicBezTo>
                    <a:pt x="5491" y="8727"/>
                    <a:pt x="5358" y="8769"/>
                    <a:pt x="5246" y="8851"/>
                  </a:cubicBezTo>
                  <a:lnTo>
                    <a:pt x="2213" y="11224"/>
                  </a:lnTo>
                  <a:cubicBezTo>
                    <a:pt x="1946" y="11420"/>
                    <a:pt x="1892" y="11812"/>
                    <a:pt x="2106" y="12080"/>
                  </a:cubicBezTo>
                  <a:cubicBezTo>
                    <a:pt x="2231" y="12241"/>
                    <a:pt x="2409" y="12330"/>
                    <a:pt x="2588" y="12330"/>
                  </a:cubicBezTo>
                  <a:cubicBezTo>
                    <a:pt x="2731" y="12330"/>
                    <a:pt x="2855" y="12276"/>
                    <a:pt x="2980" y="12205"/>
                  </a:cubicBezTo>
                  <a:lnTo>
                    <a:pt x="3391" y="11866"/>
                  </a:lnTo>
                  <a:lnTo>
                    <a:pt x="4283" y="12990"/>
                  </a:lnTo>
                  <a:cubicBezTo>
                    <a:pt x="1642" y="15470"/>
                    <a:pt x="1" y="18985"/>
                    <a:pt x="1" y="22875"/>
                  </a:cubicBezTo>
                  <a:cubicBezTo>
                    <a:pt x="1" y="30369"/>
                    <a:pt x="6067" y="36453"/>
                    <a:pt x="13543" y="36471"/>
                  </a:cubicBezTo>
                  <a:lnTo>
                    <a:pt x="13597" y="36471"/>
                  </a:lnTo>
                  <a:cubicBezTo>
                    <a:pt x="21091" y="36471"/>
                    <a:pt x="27175" y="30387"/>
                    <a:pt x="27175" y="22875"/>
                  </a:cubicBezTo>
                  <a:cubicBezTo>
                    <a:pt x="27175" y="18896"/>
                    <a:pt x="25462" y="15310"/>
                    <a:pt x="22732" y="12829"/>
                  </a:cubicBezTo>
                  <a:lnTo>
                    <a:pt x="23482" y="11866"/>
                  </a:lnTo>
                  <a:lnTo>
                    <a:pt x="21269" y="10135"/>
                  </a:lnTo>
                  <a:lnTo>
                    <a:pt x="20466" y="11170"/>
                  </a:lnTo>
                  <a:cubicBezTo>
                    <a:pt x="19092" y="10367"/>
                    <a:pt x="17576" y="9796"/>
                    <a:pt x="15952" y="9511"/>
                  </a:cubicBezTo>
                  <a:lnTo>
                    <a:pt x="15952" y="9314"/>
                  </a:lnTo>
                  <a:cubicBezTo>
                    <a:pt x="18236" y="8601"/>
                    <a:pt x="19860" y="6852"/>
                    <a:pt x="19860" y="4836"/>
                  </a:cubicBezTo>
                  <a:cubicBezTo>
                    <a:pt x="19860" y="2160"/>
                    <a:pt x="17076" y="1"/>
                    <a:pt x="136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7"/>
            <p:cNvSpPr/>
            <p:nvPr/>
          </p:nvSpPr>
          <p:spPr>
            <a:xfrm>
              <a:off x="4801980" y="3278320"/>
              <a:ext cx="146102" cy="118902"/>
            </a:xfrm>
            <a:custGeom>
              <a:avLst/>
              <a:gdLst/>
              <a:ahLst/>
              <a:cxnLst/>
              <a:rect l="l" t="t" r="r" b="b"/>
              <a:pathLst>
                <a:path w="4426" h="3602" extrusionOk="0">
                  <a:moveTo>
                    <a:pt x="711" y="0"/>
                  </a:moveTo>
                  <a:cubicBezTo>
                    <a:pt x="525" y="0"/>
                    <a:pt x="339" y="82"/>
                    <a:pt x="215" y="248"/>
                  </a:cubicBezTo>
                  <a:cubicBezTo>
                    <a:pt x="0" y="516"/>
                    <a:pt x="54" y="909"/>
                    <a:pt x="322" y="1105"/>
                  </a:cubicBezTo>
                  <a:lnTo>
                    <a:pt x="3355" y="3478"/>
                  </a:lnTo>
                  <a:cubicBezTo>
                    <a:pt x="3466" y="3560"/>
                    <a:pt x="3599" y="3601"/>
                    <a:pt x="3732" y="3601"/>
                  </a:cubicBezTo>
                  <a:cubicBezTo>
                    <a:pt x="3918" y="3601"/>
                    <a:pt x="4104" y="3520"/>
                    <a:pt x="4229" y="3353"/>
                  </a:cubicBezTo>
                  <a:cubicBezTo>
                    <a:pt x="4425" y="3085"/>
                    <a:pt x="4390" y="2693"/>
                    <a:pt x="4122" y="2497"/>
                  </a:cubicBezTo>
                  <a:lnTo>
                    <a:pt x="1089" y="124"/>
                  </a:lnTo>
                  <a:cubicBezTo>
                    <a:pt x="977" y="42"/>
                    <a:pt x="844" y="0"/>
                    <a:pt x="7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7"/>
            <p:cNvSpPr/>
            <p:nvPr/>
          </p:nvSpPr>
          <p:spPr>
            <a:xfrm>
              <a:off x="4191196" y="3364839"/>
              <a:ext cx="761607" cy="761607"/>
            </a:xfrm>
            <a:custGeom>
              <a:avLst/>
              <a:gdLst/>
              <a:ahLst/>
              <a:cxnLst/>
              <a:rect l="l" t="t" r="r" b="b"/>
              <a:pathLst>
                <a:path w="23072" h="23072" extrusionOk="0">
                  <a:moveTo>
                    <a:pt x="11545" y="1"/>
                  </a:moveTo>
                  <a:cubicBezTo>
                    <a:pt x="5175" y="1"/>
                    <a:pt x="1" y="5175"/>
                    <a:pt x="1" y="11527"/>
                  </a:cubicBezTo>
                  <a:cubicBezTo>
                    <a:pt x="1" y="17897"/>
                    <a:pt x="5175" y="23071"/>
                    <a:pt x="11545" y="23071"/>
                  </a:cubicBezTo>
                  <a:cubicBezTo>
                    <a:pt x="17897" y="23071"/>
                    <a:pt x="23071" y="17897"/>
                    <a:pt x="23071" y="11527"/>
                  </a:cubicBezTo>
                  <a:cubicBezTo>
                    <a:pt x="23071" y="5175"/>
                    <a:pt x="17897" y="1"/>
                    <a:pt x="11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7"/>
            <p:cNvSpPr/>
            <p:nvPr/>
          </p:nvSpPr>
          <p:spPr>
            <a:xfrm>
              <a:off x="4544601" y="3397222"/>
              <a:ext cx="58329" cy="58362"/>
            </a:xfrm>
            <a:custGeom>
              <a:avLst/>
              <a:gdLst/>
              <a:ahLst/>
              <a:cxnLst/>
              <a:rect l="l" t="t" r="r" b="b"/>
              <a:pathLst>
                <a:path w="1767" h="1768" extrusionOk="0">
                  <a:moveTo>
                    <a:pt x="892" y="1"/>
                  </a:moveTo>
                  <a:cubicBezTo>
                    <a:pt x="393" y="1"/>
                    <a:pt x="0" y="393"/>
                    <a:pt x="0" y="893"/>
                  </a:cubicBezTo>
                  <a:cubicBezTo>
                    <a:pt x="0" y="1375"/>
                    <a:pt x="393" y="1767"/>
                    <a:pt x="892" y="1767"/>
                  </a:cubicBezTo>
                  <a:cubicBezTo>
                    <a:pt x="1374" y="1767"/>
                    <a:pt x="1767" y="1375"/>
                    <a:pt x="1767" y="893"/>
                  </a:cubicBezTo>
                  <a:cubicBezTo>
                    <a:pt x="1767" y="393"/>
                    <a:pt x="1374" y="1"/>
                    <a:pt x="892" y="1"/>
                  </a:cubicBezTo>
                  <a:close/>
                </a:path>
              </a:pathLst>
            </a:custGeom>
            <a:solidFill>
              <a:srgbClr val="E95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7"/>
            <p:cNvSpPr/>
            <p:nvPr/>
          </p:nvSpPr>
          <p:spPr>
            <a:xfrm>
              <a:off x="4544601" y="4033325"/>
              <a:ext cx="58329" cy="58362"/>
            </a:xfrm>
            <a:custGeom>
              <a:avLst/>
              <a:gdLst/>
              <a:ahLst/>
              <a:cxnLst/>
              <a:rect l="l" t="t" r="r" b="b"/>
              <a:pathLst>
                <a:path w="1767" h="1768" extrusionOk="0">
                  <a:moveTo>
                    <a:pt x="892" y="1"/>
                  </a:moveTo>
                  <a:cubicBezTo>
                    <a:pt x="393" y="1"/>
                    <a:pt x="0" y="393"/>
                    <a:pt x="0" y="875"/>
                  </a:cubicBezTo>
                  <a:cubicBezTo>
                    <a:pt x="0" y="1375"/>
                    <a:pt x="393" y="1767"/>
                    <a:pt x="892" y="1767"/>
                  </a:cubicBezTo>
                  <a:cubicBezTo>
                    <a:pt x="1374" y="1767"/>
                    <a:pt x="1767" y="1375"/>
                    <a:pt x="1767" y="875"/>
                  </a:cubicBezTo>
                  <a:cubicBezTo>
                    <a:pt x="1767" y="393"/>
                    <a:pt x="1374" y="1"/>
                    <a:pt x="8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7"/>
            <p:cNvSpPr/>
            <p:nvPr/>
          </p:nvSpPr>
          <p:spPr>
            <a:xfrm>
              <a:off x="4228893" y="3717056"/>
              <a:ext cx="58329" cy="58923"/>
            </a:xfrm>
            <a:custGeom>
              <a:avLst/>
              <a:gdLst/>
              <a:ahLst/>
              <a:cxnLst/>
              <a:rect l="l" t="t" r="r" b="b"/>
              <a:pathLst>
                <a:path w="1767" h="1785" extrusionOk="0">
                  <a:moveTo>
                    <a:pt x="875" y="0"/>
                  </a:moveTo>
                  <a:cubicBezTo>
                    <a:pt x="393" y="0"/>
                    <a:pt x="1" y="411"/>
                    <a:pt x="1" y="893"/>
                  </a:cubicBezTo>
                  <a:cubicBezTo>
                    <a:pt x="1" y="1392"/>
                    <a:pt x="393" y="1785"/>
                    <a:pt x="875" y="1785"/>
                  </a:cubicBezTo>
                  <a:cubicBezTo>
                    <a:pt x="1374" y="1785"/>
                    <a:pt x="1767" y="1392"/>
                    <a:pt x="1767" y="893"/>
                  </a:cubicBezTo>
                  <a:cubicBezTo>
                    <a:pt x="1767" y="411"/>
                    <a:pt x="1374" y="0"/>
                    <a:pt x="8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7"/>
            <p:cNvSpPr/>
            <p:nvPr/>
          </p:nvSpPr>
          <p:spPr>
            <a:xfrm>
              <a:off x="4855588" y="3717056"/>
              <a:ext cx="58923" cy="58923"/>
            </a:xfrm>
            <a:custGeom>
              <a:avLst/>
              <a:gdLst/>
              <a:ahLst/>
              <a:cxnLst/>
              <a:rect l="l" t="t" r="r" b="b"/>
              <a:pathLst>
                <a:path w="1785" h="1785" extrusionOk="0">
                  <a:moveTo>
                    <a:pt x="892" y="0"/>
                  </a:moveTo>
                  <a:cubicBezTo>
                    <a:pt x="393" y="0"/>
                    <a:pt x="0" y="411"/>
                    <a:pt x="0" y="893"/>
                  </a:cubicBezTo>
                  <a:cubicBezTo>
                    <a:pt x="0" y="1392"/>
                    <a:pt x="393" y="1785"/>
                    <a:pt x="892" y="1785"/>
                  </a:cubicBezTo>
                  <a:cubicBezTo>
                    <a:pt x="1374" y="1785"/>
                    <a:pt x="1784" y="1392"/>
                    <a:pt x="1784" y="893"/>
                  </a:cubicBezTo>
                  <a:cubicBezTo>
                    <a:pt x="1784" y="411"/>
                    <a:pt x="1374" y="0"/>
                    <a:pt x="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7"/>
            <p:cNvSpPr/>
            <p:nvPr/>
          </p:nvSpPr>
          <p:spPr>
            <a:xfrm>
              <a:off x="4547539" y="3493843"/>
              <a:ext cx="225029" cy="295109"/>
            </a:xfrm>
            <a:custGeom>
              <a:avLst/>
              <a:gdLst/>
              <a:ahLst/>
              <a:cxnLst/>
              <a:rect l="l" t="t" r="r" b="b"/>
              <a:pathLst>
                <a:path w="6817" h="8940" extrusionOk="0">
                  <a:moveTo>
                    <a:pt x="750" y="0"/>
                  </a:moveTo>
                  <a:cubicBezTo>
                    <a:pt x="339" y="0"/>
                    <a:pt x="0" y="339"/>
                    <a:pt x="0" y="749"/>
                  </a:cubicBezTo>
                  <a:lnTo>
                    <a:pt x="0" y="8190"/>
                  </a:lnTo>
                  <a:cubicBezTo>
                    <a:pt x="0" y="8243"/>
                    <a:pt x="18" y="8297"/>
                    <a:pt x="18" y="8333"/>
                  </a:cubicBezTo>
                  <a:cubicBezTo>
                    <a:pt x="18" y="8368"/>
                    <a:pt x="36" y="8386"/>
                    <a:pt x="36" y="8404"/>
                  </a:cubicBezTo>
                  <a:cubicBezTo>
                    <a:pt x="54" y="8422"/>
                    <a:pt x="54" y="8457"/>
                    <a:pt x="54" y="8475"/>
                  </a:cubicBezTo>
                  <a:cubicBezTo>
                    <a:pt x="72" y="8511"/>
                    <a:pt x="90" y="8529"/>
                    <a:pt x="90" y="8547"/>
                  </a:cubicBezTo>
                  <a:cubicBezTo>
                    <a:pt x="107" y="8565"/>
                    <a:pt x="125" y="8582"/>
                    <a:pt x="125" y="8600"/>
                  </a:cubicBezTo>
                  <a:cubicBezTo>
                    <a:pt x="161" y="8654"/>
                    <a:pt x="179" y="8689"/>
                    <a:pt x="214" y="8725"/>
                  </a:cubicBezTo>
                  <a:cubicBezTo>
                    <a:pt x="250" y="8761"/>
                    <a:pt x="286" y="8779"/>
                    <a:pt x="339" y="8814"/>
                  </a:cubicBezTo>
                  <a:cubicBezTo>
                    <a:pt x="357" y="8814"/>
                    <a:pt x="375" y="8832"/>
                    <a:pt x="393" y="8850"/>
                  </a:cubicBezTo>
                  <a:cubicBezTo>
                    <a:pt x="411" y="8850"/>
                    <a:pt x="429" y="8868"/>
                    <a:pt x="464" y="8886"/>
                  </a:cubicBezTo>
                  <a:cubicBezTo>
                    <a:pt x="482" y="8886"/>
                    <a:pt x="518" y="8886"/>
                    <a:pt x="536" y="8904"/>
                  </a:cubicBezTo>
                  <a:cubicBezTo>
                    <a:pt x="554" y="8904"/>
                    <a:pt x="571" y="8921"/>
                    <a:pt x="607" y="8921"/>
                  </a:cubicBezTo>
                  <a:cubicBezTo>
                    <a:pt x="643" y="8921"/>
                    <a:pt x="696" y="8939"/>
                    <a:pt x="732" y="8939"/>
                  </a:cubicBezTo>
                  <a:lnTo>
                    <a:pt x="768" y="8939"/>
                  </a:lnTo>
                  <a:cubicBezTo>
                    <a:pt x="803" y="8939"/>
                    <a:pt x="857" y="8921"/>
                    <a:pt x="893" y="8921"/>
                  </a:cubicBezTo>
                  <a:cubicBezTo>
                    <a:pt x="910" y="8921"/>
                    <a:pt x="946" y="8904"/>
                    <a:pt x="964" y="8904"/>
                  </a:cubicBezTo>
                  <a:cubicBezTo>
                    <a:pt x="982" y="8886"/>
                    <a:pt x="1000" y="8886"/>
                    <a:pt x="1035" y="8886"/>
                  </a:cubicBezTo>
                  <a:cubicBezTo>
                    <a:pt x="1053" y="8868"/>
                    <a:pt x="1071" y="8850"/>
                    <a:pt x="1107" y="8832"/>
                  </a:cubicBezTo>
                  <a:cubicBezTo>
                    <a:pt x="1124" y="8832"/>
                    <a:pt x="1142" y="8814"/>
                    <a:pt x="1160" y="8814"/>
                  </a:cubicBezTo>
                  <a:cubicBezTo>
                    <a:pt x="1196" y="8779"/>
                    <a:pt x="1232" y="8761"/>
                    <a:pt x="1267" y="8725"/>
                  </a:cubicBezTo>
                  <a:lnTo>
                    <a:pt x="6531" y="3462"/>
                  </a:lnTo>
                  <a:cubicBezTo>
                    <a:pt x="6816" y="3158"/>
                    <a:pt x="6816" y="2694"/>
                    <a:pt x="6531" y="2409"/>
                  </a:cubicBezTo>
                  <a:cubicBezTo>
                    <a:pt x="6388" y="2266"/>
                    <a:pt x="6201" y="2195"/>
                    <a:pt x="6011" y="2195"/>
                  </a:cubicBezTo>
                  <a:cubicBezTo>
                    <a:pt x="5822" y="2195"/>
                    <a:pt x="5630" y="2266"/>
                    <a:pt x="5478" y="2409"/>
                  </a:cubicBezTo>
                  <a:lnTo>
                    <a:pt x="1481" y="6406"/>
                  </a:lnTo>
                  <a:lnTo>
                    <a:pt x="1481" y="749"/>
                  </a:lnTo>
                  <a:cubicBezTo>
                    <a:pt x="1481" y="339"/>
                    <a:pt x="1160" y="0"/>
                    <a:pt x="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 name="Google Shape;482;p47"/>
          <p:cNvGrpSpPr/>
          <p:nvPr/>
        </p:nvGrpSpPr>
        <p:grpSpPr>
          <a:xfrm>
            <a:off x="6507730" y="1434055"/>
            <a:ext cx="897093" cy="1192677"/>
            <a:chOff x="536525" y="1563225"/>
            <a:chExt cx="583475" cy="775725"/>
          </a:xfrm>
        </p:grpSpPr>
        <p:sp>
          <p:nvSpPr>
            <p:cNvPr id="483" name="Google Shape;483;p47"/>
            <p:cNvSpPr/>
            <p:nvPr/>
          </p:nvSpPr>
          <p:spPr>
            <a:xfrm>
              <a:off x="654300" y="2140425"/>
              <a:ext cx="347500" cy="142775"/>
            </a:xfrm>
            <a:custGeom>
              <a:avLst/>
              <a:gdLst/>
              <a:ahLst/>
              <a:cxnLst/>
              <a:rect l="l" t="t" r="r" b="b"/>
              <a:pathLst>
                <a:path w="13900" h="5711" extrusionOk="0">
                  <a:moveTo>
                    <a:pt x="0" y="1"/>
                  </a:moveTo>
                  <a:lnTo>
                    <a:pt x="0" y="5711"/>
                  </a:lnTo>
                  <a:lnTo>
                    <a:pt x="13900" y="5711"/>
                  </a:lnTo>
                  <a:lnTo>
                    <a:pt x="13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7"/>
            <p:cNvSpPr/>
            <p:nvPr/>
          </p:nvSpPr>
          <p:spPr>
            <a:xfrm>
              <a:off x="536525" y="1563225"/>
              <a:ext cx="583475" cy="577225"/>
            </a:xfrm>
            <a:custGeom>
              <a:avLst/>
              <a:gdLst/>
              <a:ahLst/>
              <a:cxnLst/>
              <a:rect l="l" t="t" r="r" b="b"/>
              <a:pathLst>
                <a:path w="23339" h="23089" extrusionOk="0">
                  <a:moveTo>
                    <a:pt x="1" y="1"/>
                  </a:moveTo>
                  <a:lnTo>
                    <a:pt x="7263" y="21108"/>
                  </a:lnTo>
                  <a:lnTo>
                    <a:pt x="9422" y="21108"/>
                  </a:lnTo>
                  <a:lnTo>
                    <a:pt x="9422" y="23089"/>
                  </a:lnTo>
                  <a:lnTo>
                    <a:pt x="13900" y="23089"/>
                  </a:lnTo>
                  <a:lnTo>
                    <a:pt x="13900" y="21108"/>
                  </a:lnTo>
                  <a:lnTo>
                    <a:pt x="16077" y="21108"/>
                  </a:lnTo>
                  <a:lnTo>
                    <a:pt x="233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7"/>
            <p:cNvSpPr/>
            <p:nvPr/>
          </p:nvSpPr>
          <p:spPr>
            <a:xfrm>
              <a:off x="586050" y="2283175"/>
              <a:ext cx="484450" cy="55775"/>
            </a:xfrm>
            <a:custGeom>
              <a:avLst/>
              <a:gdLst/>
              <a:ahLst/>
              <a:cxnLst/>
              <a:rect l="l" t="t" r="r" b="b"/>
              <a:pathLst>
                <a:path w="19378" h="2231" extrusionOk="0">
                  <a:moveTo>
                    <a:pt x="1802" y="1"/>
                  </a:moveTo>
                  <a:lnTo>
                    <a:pt x="0" y="2231"/>
                  </a:lnTo>
                  <a:lnTo>
                    <a:pt x="19377" y="2231"/>
                  </a:lnTo>
                  <a:lnTo>
                    <a:pt x="175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47"/>
          <p:cNvGrpSpPr/>
          <p:nvPr/>
        </p:nvGrpSpPr>
        <p:grpSpPr>
          <a:xfrm>
            <a:off x="1556259" y="1687475"/>
            <a:ext cx="1262935" cy="838262"/>
            <a:chOff x="1291275" y="1666725"/>
            <a:chExt cx="760575" cy="504825"/>
          </a:xfrm>
        </p:grpSpPr>
        <p:sp>
          <p:nvSpPr>
            <p:cNvPr id="487" name="Google Shape;487;p47"/>
            <p:cNvSpPr/>
            <p:nvPr/>
          </p:nvSpPr>
          <p:spPr>
            <a:xfrm>
              <a:off x="1291275" y="1767975"/>
              <a:ext cx="760575" cy="403575"/>
            </a:xfrm>
            <a:custGeom>
              <a:avLst/>
              <a:gdLst/>
              <a:ahLst/>
              <a:cxnLst/>
              <a:rect l="l" t="t" r="r" b="b"/>
              <a:pathLst>
                <a:path w="30423" h="16143" extrusionOk="0">
                  <a:moveTo>
                    <a:pt x="215" y="0"/>
                  </a:moveTo>
                  <a:lnTo>
                    <a:pt x="0" y="3266"/>
                  </a:lnTo>
                  <a:cubicBezTo>
                    <a:pt x="161" y="4140"/>
                    <a:pt x="1357" y="4443"/>
                    <a:pt x="1357" y="4443"/>
                  </a:cubicBezTo>
                  <a:lnTo>
                    <a:pt x="9065" y="6870"/>
                  </a:lnTo>
                  <a:cubicBezTo>
                    <a:pt x="13811" y="8101"/>
                    <a:pt x="18004" y="14524"/>
                    <a:pt x="18004" y="14524"/>
                  </a:cubicBezTo>
                  <a:cubicBezTo>
                    <a:pt x="18004" y="14524"/>
                    <a:pt x="19590" y="16143"/>
                    <a:pt x="22162" y="16143"/>
                  </a:cubicBezTo>
                  <a:cubicBezTo>
                    <a:pt x="23410" y="16143"/>
                    <a:pt x="24889" y="15762"/>
                    <a:pt x="26533" y="14631"/>
                  </a:cubicBezTo>
                  <a:cubicBezTo>
                    <a:pt x="30422" y="11955"/>
                    <a:pt x="29958" y="8476"/>
                    <a:pt x="29530" y="7048"/>
                  </a:cubicBezTo>
                  <a:cubicBezTo>
                    <a:pt x="27103" y="3051"/>
                    <a:pt x="21804" y="2677"/>
                    <a:pt x="21804" y="2677"/>
                  </a:cubicBezTo>
                  <a:lnTo>
                    <a:pt x="2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7"/>
            <p:cNvSpPr/>
            <p:nvPr/>
          </p:nvSpPr>
          <p:spPr>
            <a:xfrm>
              <a:off x="1296625" y="1666725"/>
              <a:ext cx="732925" cy="277475"/>
            </a:xfrm>
            <a:custGeom>
              <a:avLst/>
              <a:gdLst/>
              <a:ahLst/>
              <a:cxnLst/>
              <a:rect l="l" t="t" r="r" b="b"/>
              <a:pathLst>
                <a:path w="29317" h="11099" extrusionOk="0">
                  <a:moveTo>
                    <a:pt x="1668" y="0"/>
                  </a:moveTo>
                  <a:cubicBezTo>
                    <a:pt x="385" y="0"/>
                    <a:pt x="90" y="1071"/>
                    <a:pt x="90" y="1071"/>
                  </a:cubicBezTo>
                  <a:lnTo>
                    <a:pt x="1" y="3979"/>
                  </a:lnTo>
                  <a:lnTo>
                    <a:pt x="1" y="4050"/>
                  </a:lnTo>
                  <a:lnTo>
                    <a:pt x="21590" y="6727"/>
                  </a:lnTo>
                  <a:cubicBezTo>
                    <a:pt x="21590" y="6727"/>
                    <a:pt x="26889" y="7101"/>
                    <a:pt x="29316" y="11098"/>
                  </a:cubicBezTo>
                  <a:cubicBezTo>
                    <a:pt x="29209" y="10670"/>
                    <a:pt x="29084" y="10420"/>
                    <a:pt x="29084" y="10420"/>
                  </a:cubicBezTo>
                  <a:cubicBezTo>
                    <a:pt x="26997" y="2784"/>
                    <a:pt x="21911" y="2213"/>
                    <a:pt x="21911" y="2213"/>
                  </a:cubicBezTo>
                  <a:lnTo>
                    <a:pt x="1963" y="18"/>
                  </a:lnTo>
                  <a:cubicBezTo>
                    <a:pt x="1860" y="6"/>
                    <a:pt x="1761" y="0"/>
                    <a:pt x="16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7"/>
            <p:cNvSpPr/>
            <p:nvPr/>
          </p:nvSpPr>
          <p:spPr>
            <a:xfrm>
              <a:off x="1653025" y="1701075"/>
              <a:ext cx="132075" cy="88325"/>
            </a:xfrm>
            <a:custGeom>
              <a:avLst/>
              <a:gdLst/>
              <a:ahLst/>
              <a:cxnLst/>
              <a:rect l="l" t="t" r="r" b="b"/>
              <a:pathLst>
                <a:path w="5283" h="3533" extrusionOk="0">
                  <a:moveTo>
                    <a:pt x="1" y="0"/>
                  </a:moveTo>
                  <a:lnTo>
                    <a:pt x="251" y="2766"/>
                  </a:lnTo>
                  <a:lnTo>
                    <a:pt x="2838" y="3158"/>
                  </a:lnTo>
                  <a:lnTo>
                    <a:pt x="5282" y="3533"/>
                  </a:lnTo>
                  <a:lnTo>
                    <a:pt x="4711" y="517"/>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7"/>
            <p:cNvSpPr/>
            <p:nvPr/>
          </p:nvSpPr>
          <p:spPr>
            <a:xfrm>
              <a:off x="1746700" y="1902675"/>
              <a:ext cx="224850" cy="224850"/>
            </a:xfrm>
            <a:custGeom>
              <a:avLst/>
              <a:gdLst/>
              <a:ahLst/>
              <a:cxnLst/>
              <a:rect l="l" t="t" r="r" b="b"/>
              <a:pathLst>
                <a:path w="8994" h="8994" extrusionOk="0">
                  <a:moveTo>
                    <a:pt x="4497" y="1"/>
                  </a:moveTo>
                  <a:cubicBezTo>
                    <a:pt x="2891" y="1"/>
                    <a:pt x="1482" y="839"/>
                    <a:pt x="697" y="2106"/>
                  </a:cubicBezTo>
                  <a:cubicBezTo>
                    <a:pt x="251" y="2802"/>
                    <a:pt x="1" y="3605"/>
                    <a:pt x="1" y="4497"/>
                  </a:cubicBezTo>
                  <a:cubicBezTo>
                    <a:pt x="1" y="6977"/>
                    <a:pt x="2017" y="8994"/>
                    <a:pt x="4497" y="8994"/>
                  </a:cubicBezTo>
                  <a:cubicBezTo>
                    <a:pt x="5835" y="8994"/>
                    <a:pt x="7049" y="8405"/>
                    <a:pt x="7869" y="7459"/>
                  </a:cubicBezTo>
                  <a:cubicBezTo>
                    <a:pt x="8565" y="6674"/>
                    <a:pt x="8994" y="5639"/>
                    <a:pt x="8994" y="4497"/>
                  </a:cubicBezTo>
                  <a:cubicBezTo>
                    <a:pt x="8994" y="1999"/>
                    <a:pt x="6977" y="1"/>
                    <a:pt x="4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8"/>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SLIDE TITLE GOES HERE!</a:t>
            </a:r>
            <a:endParaRPr/>
          </a:p>
        </p:txBody>
      </p:sp>
      <p:sp>
        <p:nvSpPr>
          <p:cNvPr id="496" name="Google Shape;496;p48"/>
          <p:cNvSpPr txBox="1">
            <a:spLocks noGrp="1"/>
          </p:cNvSpPr>
          <p:nvPr>
            <p:ph type="subTitle" idx="1"/>
          </p:nvPr>
        </p:nvSpPr>
        <p:spPr>
          <a:xfrm>
            <a:off x="2105700" y="1543900"/>
            <a:ext cx="4932600" cy="255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 you know what helps you make your point clear?</a:t>
            </a:r>
            <a:endParaRPr/>
          </a:p>
          <a:p>
            <a:pPr marL="0" lvl="0" indent="0" algn="l" rtl="0">
              <a:spcBef>
                <a:spcPts val="0"/>
              </a:spcBef>
              <a:spcAft>
                <a:spcPts val="0"/>
              </a:spcAft>
              <a:buNone/>
            </a:pPr>
            <a:r>
              <a:rPr lang="en"/>
              <a:t>Lists like this one:</a:t>
            </a: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
              <a:t>They’re simple </a:t>
            </a:r>
            <a:endParaRPr/>
          </a:p>
          <a:p>
            <a:pPr marL="457200" lvl="0" indent="-342900" algn="l" rtl="0">
              <a:spcBef>
                <a:spcPts val="0"/>
              </a:spcBef>
              <a:spcAft>
                <a:spcPts val="0"/>
              </a:spcAft>
              <a:buSzPts val="1800"/>
              <a:buChar char="●"/>
            </a:pPr>
            <a:r>
              <a:rPr lang="en"/>
              <a:t>You can organize your ideas clearly</a:t>
            </a:r>
            <a:endParaRPr/>
          </a:p>
          <a:p>
            <a:pPr marL="457200" lvl="0" indent="-342900" algn="l" rtl="0">
              <a:spcBef>
                <a:spcPts val="0"/>
              </a:spcBef>
              <a:spcAft>
                <a:spcPts val="0"/>
              </a:spcAft>
              <a:buSzPts val="1800"/>
              <a:buChar char="●"/>
            </a:pPr>
            <a:r>
              <a:rPr lang="en"/>
              <a:t>You’ll never forget to buy milk!</a:t>
            </a:r>
            <a:endParaRPr/>
          </a:p>
          <a:p>
            <a:pPr marL="0" lvl="0" indent="0" algn="l" rtl="0">
              <a:spcBef>
                <a:spcPts val="0"/>
              </a:spcBef>
              <a:spcAft>
                <a:spcPts val="0"/>
              </a:spcAft>
              <a:buNone/>
            </a:pPr>
            <a:endParaRPr/>
          </a:p>
          <a:p>
            <a:pPr marL="0" lvl="0" indent="0" algn="l" rtl="0">
              <a:spcBef>
                <a:spcPts val="0"/>
              </a:spcBef>
              <a:spcAft>
                <a:spcPts val="0"/>
              </a:spcAft>
              <a:buNone/>
            </a:pPr>
            <a:r>
              <a:rPr lang="en"/>
              <a:t>And the most important thing: the audience won’t miss the point of your presentation.</a:t>
            </a:r>
            <a:endParaRPr/>
          </a:p>
        </p:txBody>
      </p:sp>
      <p:grpSp>
        <p:nvGrpSpPr>
          <p:cNvPr id="497" name="Google Shape;497;p48"/>
          <p:cNvGrpSpPr/>
          <p:nvPr/>
        </p:nvGrpSpPr>
        <p:grpSpPr>
          <a:xfrm>
            <a:off x="7277723" y="1723610"/>
            <a:ext cx="2306075" cy="2306075"/>
            <a:chOff x="7129475" y="1270500"/>
            <a:chExt cx="2602500" cy="2602500"/>
          </a:xfrm>
        </p:grpSpPr>
        <p:sp>
          <p:nvSpPr>
            <p:cNvPr id="498" name="Google Shape;498;p48"/>
            <p:cNvSpPr/>
            <p:nvPr/>
          </p:nvSpPr>
          <p:spPr>
            <a:xfrm>
              <a:off x="7415177" y="2348213"/>
              <a:ext cx="446959" cy="447020"/>
            </a:xfrm>
            <a:custGeom>
              <a:avLst/>
              <a:gdLst/>
              <a:ahLst/>
              <a:cxnLst/>
              <a:rect l="l" t="t" r="r" b="b"/>
              <a:pathLst>
                <a:path w="24232" h="24232" extrusionOk="0">
                  <a:moveTo>
                    <a:pt x="12152" y="1"/>
                  </a:moveTo>
                  <a:lnTo>
                    <a:pt x="12152" y="1785"/>
                  </a:lnTo>
                  <a:cubicBezTo>
                    <a:pt x="13240" y="1803"/>
                    <a:pt x="14311" y="1964"/>
                    <a:pt x="15346" y="2303"/>
                  </a:cubicBezTo>
                  <a:lnTo>
                    <a:pt x="15899" y="608"/>
                  </a:lnTo>
                  <a:cubicBezTo>
                    <a:pt x="14685" y="215"/>
                    <a:pt x="13436" y="19"/>
                    <a:pt x="12152" y="1"/>
                  </a:cubicBezTo>
                  <a:close/>
                  <a:moveTo>
                    <a:pt x="8423" y="590"/>
                  </a:moveTo>
                  <a:cubicBezTo>
                    <a:pt x="7209" y="982"/>
                    <a:pt x="6067" y="1553"/>
                    <a:pt x="5033" y="2303"/>
                  </a:cubicBezTo>
                  <a:lnTo>
                    <a:pt x="6085" y="3748"/>
                  </a:lnTo>
                  <a:cubicBezTo>
                    <a:pt x="6960" y="3106"/>
                    <a:pt x="7923" y="2624"/>
                    <a:pt x="8958" y="2285"/>
                  </a:cubicBezTo>
                  <a:lnTo>
                    <a:pt x="8423" y="590"/>
                  </a:lnTo>
                  <a:close/>
                  <a:moveTo>
                    <a:pt x="19271" y="2338"/>
                  </a:moveTo>
                  <a:lnTo>
                    <a:pt x="18218" y="3784"/>
                  </a:lnTo>
                  <a:cubicBezTo>
                    <a:pt x="19093" y="4426"/>
                    <a:pt x="19860" y="5193"/>
                    <a:pt x="20502" y="6067"/>
                  </a:cubicBezTo>
                  <a:lnTo>
                    <a:pt x="21947" y="5033"/>
                  </a:lnTo>
                  <a:cubicBezTo>
                    <a:pt x="21198" y="3998"/>
                    <a:pt x="20288" y="3088"/>
                    <a:pt x="19271" y="2338"/>
                  </a:cubicBezTo>
                  <a:close/>
                  <a:moveTo>
                    <a:pt x="2338" y="4961"/>
                  </a:moveTo>
                  <a:cubicBezTo>
                    <a:pt x="1589" y="5996"/>
                    <a:pt x="1000" y="7138"/>
                    <a:pt x="608" y="8333"/>
                  </a:cubicBezTo>
                  <a:lnTo>
                    <a:pt x="2303" y="8887"/>
                  </a:lnTo>
                  <a:cubicBezTo>
                    <a:pt x="2642" y="7870"/>
                    <a:pt x="3141" y="6906"/>
                    <a:pt x="3784" y="6014"/>
                  </a:cubicBezTo>
                  <a:lnTo>
                    <a:pt x="2338" y="4961"/>
                  </a:lnTo>
                  <a:close/>
                  <a:moveTo>
                    <a:pt x="23660" y="8405"/>
                  </a:moveTo>
                  <a:lnTo>
                    <a:pt x="21965" y="8958"/>
                  </a:lnTo>
                  <a:cubicBezTo>
                    <a:pt x="22286" y="9975"/>
                    <a:pt x="22447" y="11046"/>
                    <a:pt x="22447" y="12116"/>
                  </a:cubicBezTo>
                  <a:lnTo>
                    <a:pt x="22447" y="12152"/>
                  </a:lnTo>
                  <a:lnTo>
                    <a:pt x="24231" y="12116"/>
                  </a:lnTo>
                  <a:cubicBezTo>
                    <a:pt x="24231" y="10849"/>
                    <a:pt x="24035" y="9600"/>
                    <a:pt x="23660" y="8405"/>
                  </a:cubicBezTo>
                  <a:close/>
                  <a:moveTo>
                    <a:pt x="1" y="12080"/>
                  </a:moveTo>
                  <a:lnTo>
                    <a:pt x="1" y="12116"/>
                  </a:lnTo>
                  <a:cubicBezTo>
                    <a:pt x="1" y="13401"/>
                    <a:pt x="197" y="14668"/>
                    <a:pt x="590" y="15863"/>
                  </a:cubicBezTo>
                  <a:lnTo>
                    <a:pt x="2303" y="15310"/>
                  </a:lnTo>
                  <a:cubicBezTo>
                    <a:pt x="1964" y="14293"/>
                    <a:pt x="1785" y="13222"/>
                    <a:pt x="1785" y="12116"/>
                  </a:cubicBezTo>
                  <a:lnTo>
                    <a:pt x="1785" y="12080"/>
                  </a:lnTo>
                  <a:close/>
                  <a:moveTo>
                    <a:pt x="21947" y="15328"/>
                  </a:moveTo>
                  <a:cubicBezTo>
                    <a:pt x="21608" y="16363"/>
                    <a:pt x="21109" y="17326"/>
                    <a:pt x="20466" y="18200"/>
                  </a:cubicBezTo>
                  <a:lnTo>
                    <a:pt x="21912" y="19253"/>
                  </a:lnTo>
                  <a:cubicBezTo>
                    <a:pt x="22661" y="18236"/>
                    <a:pt x="23250" y="17094"/>
                    <a:pt x="23642" y="15881"/>
                  </a:cubicBezTo>
                  <a:lnTo>
                    <a:pt x="21947" y="15328"/>
                  </a:lnTo>
                  <a:close/>
                  <a:moveTo>
                    <a:pt x="3766" y="18200"/>
                  </a:moveTo>
                  <a:lnTo>
                    <a:pt x="2320" y="19235"/>
                  </a:lnTo>
                  <a:cubicBezTo>
                    <a:pt x="3070" y="20270"/>
                    <a:pt x="3962" y="21180"/>
                    <a:pt x="4997" y="21930"/>
                  </a:cubicBezTo>
                  <a:lnTo>
                    <a:pt x="6050" y="20484"/>
                  </a:lnTo>
                  <a:cubicBezTo>
                    <a:pt x="5175" y="19842"/>
                    <a:pt x="4408" y="19075"/>
                    <a:pt x="3766" y="18200"/>
                  </a:cubicBezTo>
                  <a:close/>
                  <a:moveTo>
                    <a:pt x="18183" y="20484"/>
                  </a:moveTo>
                  <a:cubicBezTo>
                    <a:pt x="17308" y="21127"/>
                    <a:pt x="16327" y="21626"/>
                    <a:pt x="15310" y="21947"/>
                  </a:cubicBezTo>
                  <a:lnTo>
                    <a:pt x="15845" y="23660"/>
                  </a:lnTo>
                  <a:cubicBezTo>
                    <a:pt x="17059" y="23268"/>
                    <a:pt x="18200" y="22679"/>
                    <a:pt x="19235" y="21930"/>
                  </a:cubicBezTo>
                  <a:lnTo>
                    <a:pt x="18183" y="20484"/>
                  </a:lnTo>
                  <a:close/>
                  <a:moveTo>
                    <a:pt x="8922" y="21947"/>
                  </a:moveTo>
                  <a:lnTo>
                    <a:pt x="8369" y="23642"/>
                  </a:lnTo>
                  <a:cubicBezTo>
                    <a:pt x="9582" y="24035"/>
                    <a:pt x="10831" y="24231"/>
                    <a:pt x="12116" y="24231"/>
                  </a:cubicBezTo>
                  <a:lnTo>
                    <a:pt x="12116" y="22447"/>
                  </a:lnTo>
                  <a:cubicBezTo>
                    <a:pt x="11028" y="22447"/>
                    <a:pt x="9939" y="22286"/>
                    <a:pt x="8922" y="21947"/>
                  </a:cubicBezTo>
                  <a:close/>
                </a:path>
              </a:pathLst>
            </a:custGeom>
            <a:solidFill>
              <a:srgbClr val="E95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8"/>
            <p:cNvSpPr/>
            <p:nvPr/>
          </p:nvSpPr>
          <p:spPr>
            <a:xfrm rot="5400000">
              <a:off x="7129475" y="1270500"/>
              <a:ext cx="2602500" cy="2602500"/>
            </a:xfrm>
            <a:prstGeom prst="pie">
              <a:avLst>
                <a:gd name="adj1" fmla="val 0"/>
                <a:gd name="adj2" fmla="val 10800087"/>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8"/>
            <p:cNvSpPr/>
            <p:nvPr/>
          </p:nvSpPr>
          <p:spPr>
            <a:xfrm>
              <a:off x="7661825" y="2348250"/>
              <a:ext cx="768900" cy="4470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48"/>
          <p:cNvGrpSpPr/>
          <p:nvPr/>
        </p:nvGrpSpPr>
        <p:grpSpPr>
          <a:xfrm flipH="1">
            <a:off x="-439811" y="1723590"/>
            <a:ext cx="2306075" cy="2306075"/>
            <a:chOff x="7129475" y="1270500"/>
            <a:chExt cx="2602500" cy="2602500"/>
          </a:xfrm>
        </p:grpSpPr>
        <p:sp>
          <p:nvSpPr>
            <p:cNvPr id="502" name="Google Shape;502;p48"/>
            <p:cNvSpPr/>
            <p:nvPr/>
          </p:nvSpPr>
          <p:spPr>
            <a:xfrm>
              <a:off x="7415177" y="2348213"/>
              <a:ext cx="446959" cy="447020"/>
            </a:xfrm>
            <a:custGeom>
              <a:avLst/>
              <a:gdLst/>
              <a:ahLst/>
              <a:cxnLst/>
              <a:rect l="l" t="t" r="r" b="b"/>
              <a:pathLst>
                <a:path w="24232" h="24232" extrusionOk="0">
                  <a:moveTo>
                    <a:pt x="12152" y="1"/>
                  </a:moveTo>
                  <a:lnTo>
                    <a:pt x="12152" y="1785"/>
                  </a:lnTo>
                  <a:cubicBezTo>
                    <a:pt x="13240" y="1803"/>
                    <a:pt x="14311" y="1964"/>
                    <a:pt x="15346" y="2303"/>
                  </a:cubicBezTo>
                  <a:lnTo>
                    <a:pt x="15899" y="608"/>
                  </a:lnTo>
                  <a:cubicBezTo>
                    <a:pt x="14685" y="215"/>
                    <a:pt x="13436" y="19"/>
                    <a:pt x="12152" y="1"/>
                  </a:cubicBezTo>
                  <a:close/>
                  <a:moveTo>
                    <a:pt x="8423" y="590"/>
                  </a:moveTo>
                  <a:cubicBezTo>
                    <a:pt x="7209" y="982"/>
                    <a:pt x="6067" y="1553"/>
                    <a:pt x="5033" y="2303"/>
                  </a:cubicBezTo>
                  <a:lnTo>
                    <a:pt x="6085" y="3748"/>
                  </a:lnTo>
                  <a:cubicBezTo>
                    <a:pt x="6960" y="3106"/>
                    <a:pt x="7923" y="2624"/>
                    <a:pt x="8958" y="2285"/>
                  </a:cubicBezTo>
                  <a:lnTo>
                    <a:pt x="8423" y="590"/>
                  </a:lnTo>
                  <a:close/>
                  <a:moveTo>
                    <a:pt x="19271" y="2338"/>
                  </a:moveTo>
                  <a:lnTo>
                    <a:pt x="18218" y="3784"/>
                  </a:lnTo>
                  <a:cubicBezTo>
                    <a:pt x="19093" y="4426"/>
                    <a:pt x="19860" y="5193"/>
                    <a:pt x="20502" y="6067"/>
                  </a:cubicBezTo>
                  <a:lnTo>
                    <a:pt x="21947" y="5033"/>
                  </a:lnTo>
                  <a:cubicBezTo>
                    <a:pt x="21198" y="3998"/>
                    <a:pt x="20288" y="3088"/>
                    <a:pt x="19271" y="2338"/>
                  </a:cubicBezTo>
                  <a:close/>
                  <a:moveTo>
                    <a:pt x="2338" y="4961"/>
                  </a:moveTo>
                  <a:cubicBezTo>
                    <a:pt x="1589" y="5996"/>
                    <a:pt x="1000" y="7138"/>
                    <a:pt x="608" y="8333"/>
                  </a:cubicBezTo>
                  <a:lnTo>
                    <a:pt x="2303" y="8887"/>
                  </a:lnTo>
                  <a:cubicBezTo>
                    <a:pt x="2642" y="7870"/>
                    <a:pt x="3141" y="6906"/>
                    <a:pt x="3784" y="6014"/>
                  </a:cubicBezTo>
                  <a:lnTo>
                    <a:pt x="2338" y="4961"/>
                  </a:lnTo>
                  <a:close/>
                  <a:moveTo>
                    <a:pt x="23660" y="8405"/>
                  </a:moveTo>
                  <a:lnTo>
                    <a:pt x="21965" y="8958"/>
                  </a:lnTo>
                  <a:cubicBezTo>
                    <a:pt x="22286" y="9975"/>
                    <a:pt x="22447" y="11046"/>
                    <a:pt x="22447" y="12116"/>
                  </a:cubicBezTo>
                  <a:lnTo>
                    <a:pt x="22447" y="12152"/>
                  </a:lnTo>
                  <a:lnTo>
                    <a:pt x="24231" y="12116"/>
                  </a:lnTo>
                  <a:cubicBezTo>
                    <a:pt x="24231" y="10849"/>
                    <a:pt x="24035" y="9600"/>
                    <a:pt x="23660" y="8405"/>
                  </a:cubicBezTo>
                  <a:close/>
                  <a:moveTo>
                    <a:pt x="1" y="12080"/>
                  </a:moveTo>
                  <a:lnTo>
                    <a:pt x="1" y="12116"/>
                  </a:lnTo>
                  <a:cubicBezTo>
                    <a:pt x="1" y="13401"/>
                    <a:pt x="197" y="14668"/>
                    <a:pt x="590" y="15863"/>
                  </a:cubicBezTo>
                  <a:lnTo>
                    <a:pt x="2303" y="15310"/>
                  </a:lnTo>
                  <a:cubicBezTo>
                    <a:pt x="1964" y="14293"/>
                    <a:pt x="1785" y="13222"/>
                    <a:pt x="1785" y="12116"/>
                  </a:cubicBezTo>
                  <a:lnTo>
                    <a:pt x="1785" y="12080"/>
                  </a:lnTo>
                  <a:close/>
                  <a:moveTo>
                    <a:pt x="21947" y="15328"/>
                  </a:moveTo>
                  <a:cubicBezTo>
                    <a:pt x="21608" y="16363"/>
                    <a:pt x="21109" y="17326"/>
                    <a:pt x="20466" y="18200"/>
                  </a:cubicBezTo>
                  <a:lnTo>
                    <a:pt x="21912" y="19253"/>
                  </a:lnTo>
                  <a:cubicBezTo>
                    <a:pt x="22661" y="18236"/>
                    <a:pt x="23250" y="17094"/>
                    <a:pt x="23642" y="15881"/>
                  </a:cubicBezTo>
                  <a:lnTo>
                    <a:pt x="21947" y="15328"/>
                  </a:lnTo>
                  <a:close/>
                  <a:moveTo>
                    <a:pt x="3766" y="18200"/>
                  </a:moveTo>
                  <a:lnTo>
                    <a:pt x="2320" y="19235"/>
                  </a:lnTo>
                  <a:cubicBezTo>
                    <a:pt x="3070" y="20270"/>
                    <a:pt x="3962" y="21180"/>
                    <a:pt x="4997" y="21930"/>
                  </a:cubicBezTo>
                  <a:lnTo>
                    <a:pt x="6050" y="20484"/>
                  </a:lnTo>
                  <a:cubicBezTo>
                    <a:pt x="5175" y="19842"/>
                    <a:pt x="4408" y="19075"/>
                    <a:pt x="3766" y="18200"/>
                  </a:cubicBezTo>
                  <a:close/>
                  <a:moveTo>
                    <a:pt x="18183" y="20484"/>
                  </a:moveTo>
                  <a:cubicBezTo>
                    <a:pt x="17308" y="21127"/>
                    <a:pt x="16327" y="21626"/>
                    <a:pt x="15310" y="21947"/>
                  </a:cubicBezTo>
                  <a:lnTo>
                    <a:pt x="15845" y="23660"/>
                  </a:lnTo>
                  <a:cubicBezTo>
                    <a:pt x="17059" y="23268"/>
                    <a:pt x="18200" y="22679"/>
                    <a:pt x="19235" y="21930"/>
                  </a:cubicBezTo>
                  <a:lnTo>
                    <a:pt x="18183" y="20484"/>
                  </a:lnTo>
                  <a:close/>
                  <a:moveTo>
                    <a:pt x="8922" y="21947"/>
                  </a:moveTo>
                  <a:lnTo>
                    <a:pt x="8369" y="23642"/>
                  </a:lnTo>
                  <a:cubicBezTo>
                    <a:pt x="9582" y="24035"/>
                    <a:pt x="10831" y="24231"/>
                    <a:pt x="12116" y="24231"/>
                  </a:cubicBezTo>
                  <a:lnTo>
                    <a:pt x="12116" y="22447"/>
                  </a:lnTo>
                  <a:cubicBezTo>
                    <a:pt x="11028" y="22447"/>
                    <a:pt x="9939" y="22286"/>
                    <a:pt x="8922" y="21947"/>
                  </a:cubicBezTo>
                  <a:close/>
                </a:path>
              </a:pathLst>
            </a:custGeom>
            <a:solidFill>
              <a:srgbClr val="E95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8"/>
            <p:cNvSpPr/>
            <p:nvPr/>
          </p:nvSpPr>
          <p:spPr>
            <a:xfrm rot="5400000">
              <a:off x="7129475" y="1270500"/>
              <a:ext cx="2602500" cy="2602500"/>
            </a:xfrm>
            <a:prstGeom prst="pie">
              <a:avLst>
                <a:gd name="adj1" fmla="val 0"/>
                <a:gd name="adj2" fmla="val 10800087"/>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8"/>
            <p:cNvSpPr/>
            <p:nvPr/>
          </p:nvSpPr>
          <p:spPr>
            <a:xfrm>
              <a:off x="7661825" y="2348250"/>
              <a:ext cx="768900" cy="4470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49"/>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ACADEMIC AREAS</a:t>
            </a:r>
            <a:endParaRPr/>
          </a:p>
        </p:txBody>
      </p:sp>
      <p:sp>
        <p:nvSpPr>
          <p:cNvPr id="510" name="Google Shape;510;p49"/>
          <p:cNvSpPr txBox="1">
            <a:spLocks noGrp="1"/>
          </p:cNvSpPr>
          <p:nvPr>
            <p:ph type="subTitle" idx="3"/>
          </p:nvPr>
        </p:nvSpPr>
        <p:spPr>
          <a:xfrm>
            <a:off x="3495738" y="2232500"/>
            <a:ext cx="21525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511" name="Google Shape;511;p49"/>
          <p:cNvSpPr txBox="1">
            <a:spLocks noGrp="1"/>
          </p:cNvSpPr>
          <p:nvPr>
            <p:ph type="subTitle" idx="1"/>
          </p:nvPr>
        </p:nvSpPr>
        <p:spPr>
          <a:xfrm>
            <a:off x="1134425" y="2232500"/>
            <a:ext cx="21525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a:t>
            </a:r>
            <a:endParaRPr/>
          </a:p>
        </p:txBody>
      </p:sp>
      <p:sp>
        <p:nvSpPr>
          <p:cNvPr id="512" name="Google Shape;512;p49"/>
          <p:cNvSpPr txBox="1">
            <a:spLocks noGrp="1"/>
          </p:cNvSpPr>
          <p:nvPr>
            <p:ph type="subTitle" idx="2"/>
          </p:nvPr>
        </p:nvSpPr>
        <p:spPr>
          <a:xfrm>
            <a:off x="1134425" y="1885275"/>
            <a:ext cx="2152500" cy="349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MERCURY</a:t>
            </a:r>
            <a:endParaRPr/>
          </a:p>
        </p:txBody>
      </p:sp>
      <p:sp>
        <p:nvSpPr>
          <p:cNvPr id="513" name="Google Shape;513;p49"/>
          <p:cNvSpPr txBox="1">
            <a:spLocks noGrp="1"/>
          </p:cNvSpPr>
          <p:nvPr>
            <p:ph type="subTitle" idx="4"/>
          </p:nvPr>
        </p:nvSpPr>
        <p:spPr>
          <a:xfrm>
            <a:off x="3495750" y="1885275"/>
            <a:ext cx="2152500" cy="349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VENUS</a:t>
            </a:r>
            <a:endParaRPr/>
          </a:p>
        </p:txBody>
      </p:sp>
      <p:sp>
        <p:nvSpPr>
          <p:cNvPr id="514" name="Google Shape;514;p49"/>
          <p:cNvSpPr txBox="1">
            <a:spLocks noGrp="1"/>
          </p:cNvSpPr>
          <p:nvPr>
            <p:ph type="subTitle" idx="5"/>
          </p:nvPr>
        </p:nvSpPr>
        <p:spPr>
          <a:xfrm>
            <a:off x="5857051" y="2232500"/>
            <a:ext cx="21525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very cold place</a:t>
            </a:r>
            <a:endParaRPr/>
          </a:p>
        </p:txBody>
      </p:sp>
      <p:sp>
        <p:nvSpPr>
          <p:cNvPr id="515" name="Google Shape;515;p49"/>
          <p:cNvSpPr txBox="1">
            <a:spLocks noGrp="1"/>
          </p:cNvSpPr>
          <p:nvPr>
            <p:ph type="subTitle" idx="6"/>
          </p:nvPr>
        </p:nvSpPr>
        <p:spPr>
          <a:xfrm>
            <a:off x="5857075" y="1885275"/>
            <a:ext cx="2152500" cy="349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MARS</a:t>
            </a:r>
            <a:endParaRPr/>
          </a:p>
        </p:txBody>
      </p:sp>
      <p:sp>
        <p:nvSpPr>
          <p:cNvPr id="516" name="Google Shape;516;p49"/>
          <p:cNvSpPr txBox="1">
            <a:spLocks noGrp="1"/>
          </p:cNvSpPr>
          <p:nvPr>
            <p:ph type="subTitle" idx="7"/>
          </p:nvPr>
        </p:nvSpPr>
        <p:spPr>
          <a:xfrm>
            <a:off x="1134425" y="3744750"/>
            <a:ext cx="21525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517" name="Google Shape;517;p49"/>
          <p:cNvSpPr txBox="1">
            <a:spLocks noGrp="1"/>
          </p:cNvSpPr>
          <p:nvPr>
            <p:ph type="subTitle" idx="8"/>
          </p:nvPr>
        </p:nvSpPr>
        <p:spPr>
          <a:xfrm>
            <a:off x="1134425" y="3397550"/>
            <a:ext cx="2152500" cy="349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JUPITER</a:t>
            </a:r>
            <a:endParaRPr/>
          </a:p>
        </p:txBody>
      </p:sp>
      <p:sp>
        <p:nvSpPr>
          <p:cNvPr id="518" name="Google Shape;518;p49"/>
          <p:cNvSpPr txBox="1">
            <a:spLocks noGrp="1"/>
          </p:cNvSpPr>
          <p:nvPr>
            <p:ph type="subTitle" idx="9"/>
          </p:nvPr>
        </p:nvSpPr>
        <p:spPr>
          <a:xfrm>
            <a:off x="3495738" y="3744750"/>
            <a:ext cx="21525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composed of hydrogen and helium</a:t>
            </a:r>
            <a:endParaRPr/>
          </a:p>
        </p:txBody>
      </p:sp>
      <p:sp>
        <p:nvSpPr>
          <p:cNvPr id="519" name="Google Shape;519;p49"/>
          <p:cNvSpPr txBox="1">
            <a:spLocks noGrp="1"/>
          </p:cNvSpPr>
          <p:nvPr>
            <p:ph type="subTitle" idx="13"/>
          </p:nvPr>
        </p:nvSpPr>
        <p:spPr>
          <a:xfrm>
            <a:off x="3495750" y="3397550"/>
            <a:ext cx="2152500" cy="349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SATURN</a:t>
            </a:r>
            <a:endParaRPr/>
          </a:p>
        </p:txBody>
      </p:sp>
      <p:sp>
        <p:nvSpPr>
          <p:cNvPr id="520" name="Google Shape;520;p49"/>
          <p:cNvSpPr txBox="1">
            <a:spLocks noGrp="1"/>
          </p:cNvSpPr>
          <p:nvPr>
            <p:ph type="subTitle" idx="14"/>
          </p:nvPr>
        </p:nvSpPr>
        <p:spPr>
          <a:xfrm>
            <a:off x="5857051" y="3744750"/>
            <a:ext cx="21525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farthest planet from the Sun</a:t>
            </a:r>
            <a:endParaRPr/>
          </a:p>
        </p:txBody>
      </p:sp>
      <p:sp>
        <p:nvSpPr>
          <p:cNvPr id="521" name="Google Shape;521;p49"/>
          <p:cNvSpPr txBox="1">
            <a:spLocks noGrp="1"/>
          </p:cNvSpPr>
          <p:nvPr>
            <p:ph type="subTitle" idx="15"/>
          </p:nvPr>
        </p:nvSpPr>
        <p:spPr>
          <a:xfrm>
            <a:off x="5857075" y="3397550"/>
            <a:ext cx="2152500" cy="349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NEPTUNE</a:t>
            </a:r>
            <a:endParaRPr/>
          </a:p>
        </p:txBody>
      </p:sp>
      <p:grpSp>
        <p:nvGrpSpPr>
          <p:cNvPr id="522" name="Google Shape;522;p49"/>
          <p:cNvGrpSpPr/>
          <p:nvPr/>
        </p:nvGrpSpPr>
        <p:grpSpPr>
          <a:xfrm>
            <a:off x="2090399" y="1368328"/>
            <a:ext cx="240560" cy="408585"/>
            <a:chOff x="2136125" y="1960225"/>
            <a:chExt cx="214575" cy="364450"/>
          </a:xfrm>
        </p:grpSpPr>
        <p:sp>
          <p:nvSpPr>
            <p:cNvPr id="523" name="Google Shape;523;p49"/>
            <p:cNvSpPr/>
            <p:nvPr/>
          </p:nvSpPr>
          <p:spPr>
            <a:xfrm>
              <a:off x="2136125" y="1960225"/>
              <a:ext cx="214575" cy="174450"/>
            </a:xfrm>
            <a:custGeom>
              <a:avLst/>
              <a:gdLst/>
              <a:ahLst/>
              <a:cxnLst/>
              <a:rect l="l" t="t" r="r" b="b"/>
              <a:pathLst>
                <a:path w="8583" h="6978" extrusionOk="0">
                  <a:moveTo>
                    <a:pt x="643" y="1"/>
                  </a:moveTo>
                  <a:cubicBezTo>
                    <a:pt x="286" y="1"/>
                    <a:pt x="0" y="286"/>
                    <a:pt x="0" y="661"/>
                  </a:cubicBezTo>
                  <a:lnTo>
                    <a:pt x="0" y="6924"/>
                  </a:lnTo>
                  <a:lnTo>
                    <a:pt x="2106" y="6924"/>
                  </a:lnTo>
                  <a:lnTo>
                    <a:pt x="2106" y="6941"/>
                  </a:lnTo>
                  <a:cubicBezTo>
                    <a:pt x="2284" y="5889"/>
                    <a:pt x="3194" y="5086"/>
                    <a:pt x="4301" y="5086"/>
                  </a:cubicBezTo>
                  <a:cubicBezTo>
                    <a:pt x="5389" y="5086"/>
                    <a:pt x="6477" y="6977"/>
                    <a:pt x="6477" y="6977"/>
                  </a:cubicBezTo>
                  <a:lnTo>
                    <a:pt x="8583" y="6977"/>
                  </a:lnTo>
                  <a:lnTo>
                    <a:pt x="8583" y="661"/>
                  </a:lnTo>
                  <a:cubicBezTo>
                    <a:pt x="8583" y="286"/>
                    <a:pt x="8297" y="1"/>
                    <a:pt x="7940" y="1"/>
                  </a:cubicBezTo>
                  <a:lnTo>
                    <a:pt x="7441" y="1"/>
                  </a:lnTo>
                  <a:cubicBezTo>
                    <a:pt x="7369" y="1696"/>
                    <a:pt x="5996" y="3052"/>
                    <a:pt x="4301" y="3052"/>
                  </a:cubicBezTo>
                  <a:cubicBezTo>
                    <a:pt x="2605" y="3052"/>
                    <a:pt x="1214" y="1696"/>
                    <a:pt x="11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9"/>
            <p:cNvSpPr/>
            <p:nvPr/>
          </p:nvSpPr>
          <p:spPr>
            <a:xfrm>
              <a:off x="2182525" y="1960225"/>
              <a:ext cx="121800" cy="57575"/>
            </a:xfrm>
            <a:custGeom>
              <a:avLst/>
              <a:gdLst/>
              <a:ahLst/>
              <a:cxnLst/>
              <a:rect l="l" t="t" r="r" b="b"/>
              <a:pathLst>
                <a:path w="4872" h="2303" extrusionOk="0">
                  <a:moveTo>
                    <a:pt x="0" y="1"/>
                  </a:moveTo>
                  <a:cubicBezTo>
                    <a:pt x="71" y="1285"/>
                    <a:pt x="1142" y="2302"/>
                    <a:pt x="2445" y="2302"/>
                  </a:cubicBezTo>
                  <a:cubicBezTo>
                    <a:pt x="3747" y="2302"/>
                    <a:pt x="4818" y="1285"/>
                    <a:pt x="4871" y="1"/>
                  </a:cubicBezTo>
                  <a:lnTo>
                    <a:pt x="3747" y="1"/>
                  </a:lnTo>
                  <a:lnTo>
                    <a:pt x="3747" y="821"/>
                  </a:lnTo>
                  <a:cubicBezTo>
                    <a:pt x="3747" y="1018"/>
                    <a:pt x="3569" y="1178"/>
                    <a:pt x="3372" y="1178"/>
                  </a:cubicBezTo>
                  <a:lnTo>
                    <a:pt x="1499" y="1178"/>
                  </a:lnTo>
                  <a:cubicBezTo>
                    <a:pt x="1303" y="1178"/>
                    <a:pt x="1142" y="1018"/>
                    <a:pt x="1142" y="821"/>
                  </a:cubicBezTo>
                  <a:lnTo>
                    <a:pt x="11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9"/>
            <p:cNvSpPr/>
            <p:nvPr/>
          </p:nvSpPr>
          <p:spPr>
            <a:xfrm>
              <a:off x="2229350" y="1960225"/>
              <a:ext cx="28125" cy="11175"/>
            </a:xfrm>
            <a:custGeom>
              <a:avLst/>
              <a:gdLst/>
              <a:ahLst/>
              <a:cxnLst/>
              <a:rect l="l" t="t" r="r" b="b"/>
              <a:pathLst>
                <a:path w="1125" h="447" extrusionOk="0">
                  <a:moveTo>
                    <a:pt x="1" y="1"/>
                  </a:moveTo>
                  <a:lnTo>
                    <a:pt x="1" y="447"/>
                  </a:lnTo>
                  <a:lnTo>
                    <a:pt x="1125" y="447"/>
                  </a:lnTo>
                  <a:lnTo>
                    <a:pt x="11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9"/>
            <p:cNvSpPr/>
            <p:nvPr/>
          </p:nvSpPr>
          <p:spPr>
            <a:xfrm>
              <a:off x="2207500" y="2105200"/>
              <a:ext cx="72275" cy="28125"/>
            </a:xfrm>
            <a:custGeom>
              <a:avLst/>
              <a:gdLst/>
              <a:ahLst/>
              <a:cxnLst/>
              <a:rect l="l" t="t" r="r" b="b"/>
              <a:pathLst>
                <a:path w="2891" h="1125" extrusionOk="0">
                  <a:moveTo>
                    <a:pt x="1446" y="0"/>
                  </a:moveTo>
                  <a:cubicBezTo>
                    <a:pt x="750" y="0"/>
                    <a:pt x="161" y="482"/>
                    <a:pt x="0" y="1125"/>
                  </a:cubicBezTo>
                  <a:lnTo>
                    <a:pt x="2891" y="1125"/>
                  </a:lnTo>
                  <a:cubicBezTo>
                    <a:pt x="2730" y="482"/>
                    <a:pt x="2141" y="0"/>
                    <a:pt x="1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9"/>
            <p:cNvSpPr/>
            <p:nvPr/>
          </p:nvSpPr>
          <p:spPr>
            <a:xfrm>
              <a:off x="2207500" y="2151600"/>
              <a:ext cx="72275" cy="28125"/>
            </a:xfrm>
            <a:custGeom>
              <a:avLst/>
              <a:gdLst/>
              <a:ahLst/>
              <a:cxnLst/>
              <a:rect l="l" t="t" r="r" b="b"/>
              <a:pathLst>
                <a:path w="2891" h="1125" extrusionOk="0">
                  <a:moveTo>
                    <a:pt x="0" y="0"/>
                  </a:moveTo>
                  <a:cubicBezTo>
                    <a:pt x="161" y="642"/>
                    <a:pt x="750" y="1124"/>
                    <a:pt x="1446" y="1124"/>
                  </a:cubicBezTo>
                  <a:cubicBezTo>
                    <a:pt x="2141" y="1124"/>
                    <a:pt x="2730" y="642"/>
                    <a:pt x="28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9"/>
            <p:cNvSpPr/>
            <p:nvPr/>
          </p:nvSpPr>
          <p:spPr>
            <a:xfrm>
              <a:off x="2182525" y="2267125"/>
              <a:ext cx="121800" cy="57550"/>
            </a:xfrm>
            <a:custGeom>
              <a:avLst/>
              <a:gdLst/>
              <a:ahLst/>
              <a:cxnLst/>
              <a:rect l="l" t="t" r="r" b="b"/>
              <a:pathLst>
                <a:path w="4872" h="2302" extrusionOk="0">
                  <a:moveTo>
                    <a:pt x="2445" y="0"/>
                  </a:moveTo>
                  <a:cubicBezTo>
                    <a:pt x="1142" y="0"/>
                    <a:pt x="71" y="1017"/>
                    <a:pt x="0" y="2302"/>
                  </a:cubicBezTo>
                  <a:lnTo>
                    <a:pt x="1142" y="2302"/>
                  </a:lnTo>
                  <a:lnTo>
                    <a:pt x="1142" y="1481"/>
                  </a:lnTo>
                  <a:cubicBezTo>
                    <a:pt x="1142" y="1285"/>
                    <a:pt x="1303" y="1124"/>
                    <a:pt x="1499" y="1124"/>
                  </a:cubicBezTo>
                  <a:lnTo>
                    <a:pt x="3372" y="1124"/>
                  </a:lnTo>
                  <a:cubicBezTo>
                    <a:pt x="3569" y="1124"/>
                    <a:pt x="3747" y="1285"/>
                    <a:pt x="3747" y="1481"/>
                  </a:cubicBezTo>
                  <a:lnTo>
                    <a:pt x="3747" y="2302"/>
                  </a:lnTo>
                  <a:lnTo>
                    <a:pt x="4871" y="2302"/>
                  </a:lnTo>
                  <a:cubicBezTo>
                    <a:pt x="4818" y="1017"/>
                    <a:pt x="3747" y="0"/>
                    <a:pt x="24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9"/>
            <p:cNvSpPr/>
            <p:nvPr/>
          </p:nvSpPr>
          <p:spPr>
            <a:xfrm>
              <a:off x="2229350" y="2313500"/>
              <a:ext cx="28125" cy="11175"/>
            </a:xfrm>
            <a:custGeom>
              <a:avLst/>
              <a:gdLst/>
              <a:ahLst/>
              <a:cxnLst/>
              <a:rect l="l" t="t" r="r" b="b"/>
              <a:pathLst>
                <a:path w="1125" h="447" extrusionOk="0">
                  <a:moveTo>
                    <a:pt x="1" y="1"/>
                  </a:moveTo>
                  <a:lnTo>
                    <a:pt x="1" y="447"/>
                  </a:lnTo>
                  <a:lnTo>
                    <a:pt x="1125" y="447"/>
                  </a:lnTo>
                  <a:lnTo>
                    <a:pt x="11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9"/>
            <p:cNvSpPr/>
            <p:nvPr/>
          </p:nvSpPr>
          <p:spPr>
            <a:xfrm>
              <a:off x="2136125" y="2151600"/>
              <a:ext cx="214575" cy="173075"/>
            </a:xfrm>
            <a:custGeom>
              <a:avLst/>
              <a:gdLst/>
              <a:ahLst/>
              <a:cxnLst/>
              <a:rect l="l" t="t" r="r" b="b"/>
              <a:pathLst>
                <a:path w="8583" h="6923" extrusionOk="0">
                  <a:moveTo>
                    <a:pt x="0" y="0"/>
                  </a:moveTo>
                  <a:lnTo>
                    <a:pt x="0" y="6281"/>
                  </a:lnTo>
                  <a:cubicBezTo>
                    <a:pt x="0" y="6638"/>
                    <a:pt x="286" y="6923"/>
                    <a:pt x="643" y="6923"/>
                  </a:cubicBezTo>
                  <a:lnTo>
                    <a:pt x="1160" y="6923"/>
                  </a:lnTo>
                  <a:cubicBezTo>
                    <a:pt x="1214" y="5246"/>
                    <a:pt x="2605" y="3890"/>
                    <a:pt x="4301" y="3890"/>
                  </a:cubicBezTo>
                  <a:cubicBezTo>
                    <a:pt x="5996" y="3890"/>
                    <a:pt x="7369" y="5246"/>
                    <a:pt x="7441" y="6923"/>
                  </a:cubicBezTo>
                  <a:lnTo>
                    <a:pt x="7940" y="6923"/>
                  </a:lnTo>
                  <a:cubicBezTo>
                    <a:pt x="8297" y="6923"/>
                    <a:pt x="8583" y="6638"/>
                    <a:pt x="8583" y="6281"/>
                  </a:cubicBezTo>
                  <a:lnTo>
                    <a:pt x="8583" y="0"/>
                  </a:lnTo>
                  <a:lnTo>
                    <a:pt x="6477" y="0"/>
                  </a:lnTo>
                  <a:cubicBezTo>
                    <a:pt x="6299" y="1053"/>
                    <a:pt x="5389" y="1856"/>
                    <a:pt x="4301" y="1856"/>
                  </a:cubicBezTo>
                  <a:cubicBezTo>
                    <a:pt x="3194" y="1856"/>
                    <a:pt x="2284" y="1053"/>
                    <a:pt x="21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49"/>
          <p:cNvGrpSpPr/>
          <p:nvPr/>
        </p:nvGrpSpPr>
        <p:grpSpPr>
          <a:xfrm>
            <a:off x="2006373" y="2934417"/>
            <a:ext cx="408613" cy="335573"/>
            <a:chOff x="2061175" y="3386750"/>
            <a:chExt cx="364475" cy="299325"/>
          </a:xfrm>
        </p:grpSpPr>
        <p:sp>
          <p:nvSpPr>
            <p:cNvPr id="532" name="Google Shape;532;p49"/>
            <p:cNvSpPr/>
            <p:nvPr/>
          </p:nvSpPr>
          <p:spPr>
            <a:xfrm>
              <a:off x="2294925" y="3386750"/>
              <a:ext cx="130725" cy="26775"/>
            </a:xfrm>
            <a:custGeom>
              <a:avLst/>
              <a:gdLst/>
              <a:ahLst/>
              <a:cxnLst/>
              <a:rect l="l" t="t" r="r" b="b"/>
              <a:pathLst>
                <a:path w="5229" h="1071" extrusionOk="0">
                  <a:moveTo>
                    <a:pt x="232" y="0"/>
                  </a:moveTo>
                  <a:cubicBezTo>
                    <a:pt x="108" y="0"/>
                    <a:pt x="0" y="107"/>
                    <a:pt x="0" y="232"/>
                  </a:cubicBezTo>
                  <a:cubicBezTo>
                    <a:pt x="0" y="429"/>
                    <a:pt x="0" y="625"/>
                    <a:pt x="0" y="839"/>
                  </a:cubicBezTo>
                  <a:cubicBezTo>
                    <a:pt x="0" y="964"/>
                    <a:pt x="108" y="1071"/>
                    <a:pt x="250" y="1071"/>
                  </a:cubicBezTo>
                  <a:lnTo>
                    <a:pt x="4996" y="1071"/>
                  </a:lnTo>
                  <a:cubicBezTo>
                    <a:pt x="5121" y="1071"/>
                    <a:pt x="5228" y="964"/>
                    <a:pt x="5228" y="839"/>
                  </a:cubicBezTo>
                  <a:lnTo>
                    <a:pt x="5228" y="232"/>
                  </a:lnTo>
                  <a:cubicBezTo>
                    <a:pt x="5228" y="107"/>
                    <a:pt x="5121" y="0"/>
                    <a:pt x="49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9"/>
            <p:cNvSpPr/>
            <p:nvPr/>
          </p:nvSpPr>
          <p:spPr>
            <a:xfrm>
              <a:off x="2061175" y="3578550"/>
              <a:ext cx="51775" cy="58450"/>
            </a:xfrm>
            <a:custGeom>
              <a:avLst/>
              <a:gdLst/>
              <a:ahLst/>
              <a:cxnLst/>
              <a:rect l="l" t="t" r="r" b="b"/>
              <a:pathLst>
                <a:path w="2071" h="2338" extrusionOk="0">
                  <a:moveTo>
                    <a:pt x="2071" y="1"/>
                  </a:moveTo>
                  <a:cubicBezTo>
                    <a:pt x="1981" y="18"/>
                    <a:pt x="1910" y="36"/>
                    <a:pt x="1839" y="54"/>
                  </a:cubicBezTo>
                  <a:cubicBezTo>
                    <a:pt x="536" y="375"/>
                    <a:pt x="1" y="554"/>
                    <a:pt x="1" y="1535"/>
                  </a:cubicBezTo>
                  <a:lnTo>
                    <a:pt x="1" y="2338"/>
                  </a:lnTo>
                  <a:lnTo>
                    <a:pt x="2071" y="2338"/>
                  </a:lnTo>
                  <a:lnTo>
                    <a:pt x="20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9"/>
            <p:cNvSpPr/>
            <p:nvPr/>
          </p:nvSpPr>
          <p:spPr>
            <a:xfrm>
              <a:off x="2346675" y="3476850"/>
              <a:ext cx="26775" cy="26800"/>
            </a:xfrm>
            <a:custGeom>
              <a:avLst/>
              <a:gdLst/>
              <a:ahLst/>
              <a:cxnLst/>
              <a:rect l="l" t="t" r="r" b="b"/>
              <a:pathLst>
                <a:path w="1071" h="1072" extrusionOk="0">
                  <a:moveTo>
                    <a:pt x="535" y="0"/>
                  </a:moveTo>
                  <a:cubicBezTo>
                    <a:pt x="232" y="0"/>
                    <a:pt x="0" y="250"/>
                    <a:pt x="0" y="536"/>
                  </a:cubicBezTo>
                  <a:cubicBezTo>
                    <a:pt x="0" y="839"/>
                    <a:pt x="232" y="1071"/>
                    <a:pt x="535" y="1071"/>
                  </a:cubicBezTo>
                  <a:cubicBezTo>
                    <a:pt x="839" y="1071"/>
                    <a:pt x="1071" y="839"/>
                    <a:pt x="1071" y="536"/>
                  </a:cubicBezTo>
                  <a:cubicBezTo>
                    <a:pt x="1071" y="250"/>
                    <a:pt x="839" y="0"/>
                    <a:pt x="5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9"/>
            <p:cNvSpPr/>
            <p:nvPr/>
          </p:nvSpPr>
          <p:spPr>
            <a:xfrm>
              <a:off x="2136125" y="3530375"/>
              <a:ext cx="119575" cy="106625"/>
            </a:xfrm>
            <a:custGeom>
              <a:avLst/>
              <a:gdLst/>
              <a:ahLst/>
              <a:cxnLst/>
              <a:rect l="l" t="t" r="r" b="b"/>
              <a:pathLst>
                <a:path w="4783" h="4265" extrusionOk="0">
                  <a:moveTo>
                    <a:pt x="3872" y="1"/>
                  </a:moveTo>
                  <a:cubicBezTo>
                    <a:pt x="3747" y="72"/>
                    <a:pt x="3623" y="143"/>
                    <a:pt x="3480" y="215"/>
                  </a:cubicBezTo>
                  <a:lnTo>
                    <a:pt x="3480" y="1250"/>
                  </a:lnTo>
                  <a:cubicBezTo>
                    <a:pt x="3480" y="1464"/>
                    <a:pt x="3337" y="1660"/>
                    <a:pt x="3123" y="1696"/>
                  </a:cubicBezTo>
                  <a:cubicBezTo>
                    <a:pt x="3083" y="1705"/>
                    <a:pt x="3044" y="1709"/>
                    <a:pt x="3006" y="1709"/>
                  </a:cubicBezTo>
                  <a:cubicBezTo>
                    <a:pt x="2754" y="1709"/>
                    <a:pt x="2552" y="1515"/>
                    <a:pt x="2552" y="1267"/>
                  </a:cubicBezTo>
                  <a:lnTo>
                    <a:pt x="2552" y="607"/>
                  </a:lnTo>
                  <a:cubicBezTo>
                    <a:pt x="2266" y="732"/>
                    <a:pt x="2017" y="839"/>
                    <a:pt x="1767" y="946"/>
                  </a:cubicBezTo>
                  <a:lnTo>
                    <a:pt x="1767" y="1731"/>
                  </a:lnTo>
                  <a:cubicBezTo>
                    <a:pt x="1767" y="1928"/>
                    <a:pt x="1642" y="2124"/>
                    <a:pt x="1446" y="2177"/>
                  </a:cubicBezTo>
                  <a:cubicBezTo>
                    <a:pt x="1398" y="2191"/>
                    <a:pt x="1352" y="2197"/>
                    <a:pt x="1307" y="2197"/>
                  </a:cubicBezTo>
                  <a:cubicBezTo>
                    <a:pt x="1047" y="2197"/>
                    <a:pt x="839" y="1990"/>
                    <a:pt x="839" y="1731"/>
                  </a:cubicBezTo>
                  <a:lnTo>
                    <a:pt x="839" y="1321"/>
                  </a:lnTo>
                  <a:cubicBezTo>
                    <a:pt x="518" y="1446"/>
                    <a:pt x="250" y="1553"/>
                    <a:pt x="0" y="1642"/>
                  </a:cubicBezTo>
                  <a:lnTo>
                    <a:pt x="0" y="4265"/>
                  </a:lnTo>
                  <a:lnTo>
                    <a:pt x="4211" y="4265"/>
                  </a:lnTo>
                  <a:cubicBezTo>
                    <a:pt x="4782" y="2213"/>
                    <a:pt x="4176" y="625"/>
                    <a:pt x="38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9"/>
            <p:cNvSpPr/>
            <p:nvPr/>
          </p:nvSpPr>
          <p:spPr>
            <a:xfrm>
              <a:off x="2061175" y="3650375"/>
              <a:ext cx="364475" cy="35700"/>
            </a:xfrm>
            <a:custGeom>
              <a:avLst/>
              <a:gdLst/>
              <a:ahLst/>
              <a:cxnLst/>
              <a:rect l="l" t="t" r="r" b="b"/>
              <a:pathLst>
                <a:path w="14579" h="1428" extrusionOk="0">
                  <a:moveTo>
                    <a:pt x="14578" y="0"/>
                  </a:moveTo>
                  <a:cubicBezTo>
                    <a:pt x="14257" y="214"/>
                    <a:pt x="13865" y="339"/>
                    <a:pt x="13454" y="339"/>
                  </a:cubicBezTo>
                  <a:lnTo>
                    <a:pt x="1" y="339"/>
                  </a:lnTo>
                  <a:lnTo>
                    <a:pt x="1" y="446"/>
                  </a:lnTo>
                  <a:cubicBezTo>
                    <a:pt x="1" y="982"/>
                    <a:pt x="447" y="1428"/>
                    <a:pt x="982" y="1428"/>
                  </a:cubicBezTo>
                  <a:lnTo>
                    <a:pt x="13454" y="1428"/>
                  </a:lnTo>
                  <a:cubicBezTo>
                    <a:pt x="14079" y="1428"/>
                    <a:pt x="14578" y="928"/>
                    <a:pt x="14578" y="286"/>
                  </a:cubicBezTo>
                  <a:lnTo>
                    <a:pt x="14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9"/>
            <p:cNvSpPr/>
            <p:nvPr/>
          </p:nvSpPr>
          <p:spPr>
            <a:xfrm>
              <a:off x="2251650" y="3499150"/>
              <a:ext cx="174000" cy="137850"/>
            </a:xfrm>
            <a:custGeom>
              <a:avLst/>
              <a:gdLst/>
              <a:ahLst/>
              <a:cxnLst/>
              <a:rect l="l" t="t" r="r" b="b"/>
              <a:pathLst>
                <a:path w="6960" h="5514" extrusionOk="0">
                  <a:moveTo>
                    <a:pt x="732" y="1"/>
                  </a:moveTo>
                  <a:cubicBezTo>
                    <a:pt x="518" y="268"/>
                    <a:pt x="268" y="518"/>
                    <a:pt x="1" y="732"/>
                  </a:cubicBezTo>
                  <a:cubicBezTo>
                    <a:pt x="322" y="1357"/>
                    <a:pt x="1071" y="3159"/>
                    <a:pt x="500" y="5514"/>
                  </a:cubicBezTo>
                  <a:lnTo>
                    <a:pt x="5835" y="5514"/>
                  </a:lnTo>
                  <a:cubicBezTo>
                    <a:pt x="6460" y="5514"/>
                    <a:pt x="6959" y="4997"/>
                    <a:pt x="6959" y="4372"/>
                  </a:cubicBezTo>
                  <a:lnTo>
                    <a:pt x="6959" y="4336"/>
                  </a:lnTo>
                  <a:cubicBezTo>
                    <a:pt x="4015" y="4194"/>
                    <a:pt x="2392" y="2766"/>
                    <a:pt x="1553" y="1589"/>
                  </a:cubicBezTo>
                  <a:cubicBezTo>
                    <a:pt x="1160" y="1018"/>
                    <a:pt x="893" y="465"/>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9"/>
            <p:cNvSpPr/>
            <p:nvPr/>
          </p:nvSpPr>
          <p:spPr>
            <a:xfrm>
              <a:off x="2286000" y="3435800"/>
              <a:ext cx="139650" cy="148125"/>
            </a:xfrm>
            <a:custGeom>
              <a:avLst/>
              <a:gdLst/>
              <a:ahLst/>
              <a:cxnLst/>
              <a:rect l="l" t="t" r="r" b="b"/>
              <a:pathLst>
                <a:path w="5586" h="5925" extrusionOk="0">
                  <a:moveTo>
                    <a:pt x="2962" y="733"/>
                  </a:moveTo>
                  <a:cubicBezTo>
                    <a:pt x="3765" y="733"/>
                    <a:pt x="4408" y="1375"/>
                    <a:pt x="4408" y="2178"/>
                  </a:cubicBezTo>
                  <a:cubicBezTo>
                    <a:pt x="4408" y="2981"/>
                    <a:pt x="3765" y="3623"/>
                    <a:pt x="2962" y="3623"/>
                  </a:cubicBezTo>
                  <a:cubicBezTo>
                    <a:pt x="2160" y="3623"/>
                    <a:pt x="1517" y="2981"/>
                    <a:pt x="1517" y="2178"/>
                  </a:cubicBezTo>
                  <a:cubicBezTo>
                    <a:pt x="1517" y="1375"/>
                    <a:pt x="2160" y="733"/>
                    <a:pt x="2962" y="733"/>
                  </a:cubicBezTo>
                  <a:close/>
                  <a:moveTo>
                    <a:pt x="607" y="1"/>
                  </a:moveTo>
                  <a:cubicBezTo>
                    <a:pt x="465" y="1"/>
                    <a:pt x="357" y="90"/>
                    <a:pt x="340" y="233"/>
                  </a:cubicBezTo>
                  <a:cubicBezTo>
                    <a:pt x="286" y="643"/>
                    <a:pt x="161" y="1072"/>
                    <a:pt x="1" y="1428"/>
                  </a:cubicBezTo>
                  <a:cubicBezTo>
                    <a:pt x="54" y="1696"/>
                    <a:pt x="286" y="2660"/>
                    <a:pt x="964" y="3605"/>
                  </a:cubicBezTo>
                  <a:cubicBezTo>
                    <a:pt x="1999" y="5033"/>
                    <a:pt x="3551" y="5818"/>
                    <a:pt x="5585" y="5925"/>
                  </a:cubicBezTo>
                  <a:lnTo>
                    <a:pt x="5585" y="269"/>
                  </a:lnTo>
                  <a:cubicBezTo>
                    <a:pt x="5585" y="108"/>
                    <a:pt x="5478" y="1"/>
                    <a:pt x="53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 name="Google Shape;539;p49"/>
          <p:cNvGrpSpPr/>
          <p:nvPr/>
        </p:nvGrpSpPr>
        <p:grpSpPr>
          <a:xfrm>
            <a:off x="6673608" y="3033447"/>
            <a:ext cx="408613" cy="228564"/>
            <a:chOff x="5032875" y="3434475"/>
            <a:chExt cx="364475" cy="203875"/>
          </a:xfrm>
        </p:grpSpPr>
        <p:sp>
          <p:nvSpPr>
            <p:cNvPr id="540" name="Google Shape;540;p49"/>
            <p:cNvSpPr/>
            <p:nvPr/>
          </p:nvSpPr>
          <p:spPr>
            <a:xfrm>
              <a:off x="5104700" y="3505850"/>
              <a:ext cx="21875" cy="23225"/>
            </a:xfrm>
            <a:custGeom>
              <a:avLst/>
              <a:gdLst/>
              <a:ahLst/>
              <a:cxnLst/>
              <a:rect l="l" t="t" r="r" b="b"/>
              <a:pathLst>
                <a:path w="875" h="929" extrusionOk="0">
                  <a:moveTo>
                    <a:pt x="429" y="0"/>
                  </a:moveTo>
                  <a:cubicBezTo>
                    <a:pt x="214" y="268"/>
                    <a:pt x="54" y="571"/>
                    <a:pt x="0" y="928"/>
                  </a:cubicBezTo>
                  <a:lnTo>
                    <a:pt x="875" y="928"/>
                  </a:lnTo>
                  <a:cubicBezTo>
                    <a:pt x="821" y="589"/>
                    <a:pt x="660" y="268"/>
                    <a:pt x="4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9"/>
            <p:cNvSpPr/>
            <p:nvPr/>
          </p:nvSpPr>
          <p:spPr>
            <a:xfrm>
              <a:off x="5159125" y="3543750"/>
              <a:ext cx="16975" cy="39300"/>
            </a:xfrm>
            <a:custGeom>
              <a:avLst/>
              <a:gdLst/>
              <a:ahLst/>
              <a:cxnLst/>
              <a:rect l="l" t="t" r="r" b="b"/>
              <a:pathLst>
                <a:path w="679" h="1572" extrusionOk="0">
                  <a:moveTo>
                    <a:pt x="0" y="1"/>
                  </a:moveTo>
                  <a:lnTo>
                    <a:pt x="0" y="1571"/>
                  </a:lnTo>
                  <a:cubicBezTo>
                    <a:pt x="250" y="1518"/>
                    <a:pt x="482" y="1428"/>
                    <a:pt x="678" y="1321"/>
                  </a:cubicBezTo>
                  <a:cubicBezTo>
                    <a:pt x="357" y="947"/>
                    <a:pt x="143" y="483"/>
                    <a:pt x="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9"/>
            <p:cNvSpPr/>
            <p:nvPr/>
          </p:nvSpPr>
          <p:spPr>
            <a:xfrm>
              <a:off x="5126100" y="3543750"/>
              <a:ext cx="16975" cy="39300"/>
            </a:xfrm>
            <a:custGeom>
              <a:avLst/>
              <a:gdLst/>
              <a:ahLst/>
              <a:cxnLst/>
              <a:rect l="l" t="t" r="r" b="b"/>
              <a:pathLst>
                <a:path w="679" h="1572" extrusionOk="0">
                  <a:moveTo>
                    <a:pt x="607" y="1"/>
                  </a:moveTo>
                  <a:cubicBezTo>
                    <a:pt x="536" y="483"/>
                    <a:pt x="340" y="947"/>
                    <a:pt x="1" y="1321"/>
                  </a:cubicBezTo>
                  <a:cubicBezTo>
                    <a:pt x="215" y="1428"/>
                    <a:pt x="447" y="1518"/>
                    <a:pt x="679" y="1571"/>
                  </a:cubicBezTo>
                  <a:lnTo>
                    <a:pt x="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9"/>
            <p:cNvSpPr/>
            <p:nvPr/>
          </p:nvSpPr>
          <p:spPr>
            <a:xfrm>
              <a:off x="5176075" y="3505850"/>
              <a:ext cx="21875" cy="23225"/>
            </a:xfrm>
            <a:custGeom>
              <a:avLst/>
              <a:gdLst/>
              <a:ahLst/>
              <a:cxnLst/>
              <a:rect l="l" t="t" r="r" b="b"/>
              <a:pathLst>
                <a:path w="875" h="929" extrusionOk="0">
                  <a:moveTo>
                    <a:pt x="446" y="0"/>
                  </a:moveTo>
                  <a:cubicBezTo>
                    <a:pt x="214" y="268"/>
                    <a:pt x="54" y="589"/>
                    <a:pt x="0" y="928"/>
                  </a:cubicBezTo>
                  <a:lnTo>
                    <a:pt x="874" y="928"/>
                  </a:lnTo>
                  <a:cubicBezTo>
                    <a:pt x="821" y="571"/>
                    <a:pt x="660" y="268"/>
                    <a:pt x="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9"/>
            <p:cNvSpPr/>
            <p:nvPr/>
          </p:nvSpPr>
          <p:spPr>
            <a:xfrm>
              <a:off x="5159125" y="3489775"/>
              <a:ext cx="16975" cy="39300"/>
            </a:xfrm>
            <a:custGeom>
              <a:avLst/>
              <a:gdLst/>
              <a:ahLst/>
              <a:cxnLst/>
              <a:rect l="l" t="t" r="r" b="b"/>
              <a:pathLst>
                <a:path w="679" h="1572" extrusionOk="0">
                  <a:moveTo>
                    <a:pt x="0" y="1"/>
                  </a:moveTo>
                  <a:lnTo>
                    <a:pt x="0" y="1571"/>
                  </a:lnTo>
                  <a:lnTo>
                    <a:pt x="89" y="1571"/>
                  </a:lnTo>
                  <a:cubicBezTo>
                    <a:pt x="143" y="1089"/>
                    <a:pt x="357" y="625"/>
                    <a:pt x="678" y="251"/>
                  </a:cubicBezTo>
                  <a:cubicBezTo>
                    <a:pt x="482" y="126"/>
                    <a:pt x="250" y="37"/>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9"/>
            <p:cNvSpPr/>
            <p:nvPr/>
          </p:nvSpPr>
          <p:spPr>
            <a:xfrm>
              <a:off x="5126100" y="3489775"/>
              <a:ext cx="16975" cy="39300"/>
            </a:xfrm>
            <a:custGeom>
              <a:avLst/>
              <a:gdLst/>
              <a:ahLst/>
              <a:cxnLst/>
              <a:rect l="l" t="t" r="r" b="b"/>
              <a:pathLst>
                <a:path w="679" h="1572" extrusionOk="0">
                  <a:moveTo>
                    <a:pt x="679" y="1"/>
                  </a:moveTo>
                  <a:cubicBezTo>
                    <a:pt x="447" y="37"/>
                    <a:pt x="215" y="126"/>
                    <a:pt x="1" y="251"/>
                  </a:cubicBezTo>
                  <a:cubicBezTo>
                    <a:pt x="340" y="625"/>
                    <a:pt x="536" y="1089"/>
                    <a:pt x="607" y="1571"/>
                  </a:cubicBezTo>
                  <a:lnTo>
                    <a:pt x="679" y="1571"/>
                  </a:lnTo>
                  <a:lnTo>
                    <a:pt x="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9"/>
            <p:cNvSpPr/>
            <p:nvPr/>
          </p:nvSpPr>
          <p:spPr>
            <a:xfrm>
              <a:off x="5032875" y="3434475"/>
              <a:ext cx="207450" cy="203875"/>
            </a:xfrm>
            <a:custGeom>
              <a:avLst/>
              <a:gdLst/>
              <a:ahLst/>
              <a:cxnLst/>
              <a:rect l="l" t="t" r="r" b="b"/>
              <a:pathLst>
                <a:path w="8298" h="8155" extrusionOk="0">
                  <a:moveTo>
                    <a:pt x="4729" y="1571"/>
                  </a:moveTo>
                  <a:cubicBezTo>
                    <a:pt x="6121" y="1571"/>
                    <a:pt x="7245" y="2695"/>
                    <a:pt x="7245" y="4086"/>
                  </a:cubicBezTo>
                  <a:cubicBezTo>
                    <a:pt x="7245" y="5460"/>
                    <a:pt x="6121" y="6584"/>
                    <a:pt x="4729" y="6584"/>
                  </a:cubicBezTo>
                  <a:cubicBezTo>
                    <a:pt x="3355" y="6584"/>
                    <a:pt x="2231" y="5460"/>
                    <a:pt x="2231" y="4086"/>
                  </a:cubicBezTo>
                  <a:cubicBezTo>
                    <a:pt x="2231" y="2695"/>
                    <a:pt x="3355" y="1571"/>
                    <a:pt x="4729" y="1571"/>
                  </a:cubicBezTo>
                  <a:close/>
                  <a:moveTo>
                    <a:pt x="1018" y="0"/>
                  </a:moveTo>
                  <a:cubicBezTo>
                    <a:pt x="768" y="0"/>
                    <a:pt x="554" y="215"/>
                    <a:pt x="554" y="482"/>
                  </a:cubicBezTo>
                  <a:cubicBezTo>
                    <a:pt x="536" y="732"/>
                    <a:pt x="411" y="964"/>
                    <a:pt x="215" y="1089"/>
                  </a:cubicBezTo>
                  <a:cubicBezTo>
                    <a:pt x="72" y="1178"/>
                    <a:pt x="1" y="1339"/>
                    <a:pt x="1" y="1499"/>
                  </a:cubicBezTo>
                  <a:lnTo>
                    <a:pt x="1" y="1874"/>
                  </a:lnTo>
                  <a:cubicBezTo>
                    <a:pt x="1" y="2035"/>
                    <a:pt x="90" y="2195"/>
                    <a:pt x="233" y="2284"/>
                  </a:cubicBezTo>
                  <a:cubicBezTo>
                    <a:pt x="429" y="2409"/>
                    <a:pt x="554" y="2641"/>
                    <a:pt x="554" y="2873"/>
                  </a:cubicBezTo>
                  <a:cubicBezTo>
                    <a:pt x="554" y="3123"/>
                    <a:pt x="429" y="3337"/>
                    <a:pt x="233" y="3480"/>
                  </a:cubicBezTo>
                  <a:cubicBezTo>
                    <a:pt x="90" y="3569"/>
                    <a:pt x="1" y="3712"/>
                    <a:pt x="1" y="3890"/>
                  </a:cubicBezTo>
                  <a:lnTo>
                    <a:pt x="1" y="4265"/>
                  </a:lnTo>
                  <a:cubicBezTo>
                    <a:pt x="1" y="4425"/>
                    <a:pt x="90" y="4586"/>
                    <a:pt x="233" y="4675"/>
                  </a:cubicBezTo>
                  <a:cubicBezTo>
                    <a:pt x="429" y="4818"/>
                    <a:pt x="554" y="5032"/>
                    <a:pt x="554" y="5282"/>
                  </a:cubicBezTo>
                  <a:cubicBezTo>
                    <a:pt x="554" y="5514"/>
                    <a:pt x="429" y="5746"/>
                    <a:pt x="233" y="5871"/>
                  </a:cubicBezTo>
                  <a:cubicBezTo>
                    <a:pt x="90" y="5960"/>
                    <a:pt x="1" y="6120"/>
                    <a:pt x="1" y="6281"/>
                  </a:cubicBezTo>
                  <a:lnTo>
                    <a:pt x="1" y="6656"/>
                  </a:lnTo>
                  <a:cubicBezTo>
                    <a:pt x="1" y="6816"/>
                    <a:pt x="72" y="6977"/>
                    <a:pt x="215" y="7066"/>
                  </a:cubicBezTo>
                  <a:cubicBezTo>
                    <a:pt x="411" y="7191"/>
                    <a:pt x="536" y="7423"/>
                    <a:pt x="554" y="7673"/>
                  </a:cubicBezTo>
                  <a:cubicBezTo>
                    <a:pt x="554" y="7940"/>
                    <a:pt x="768" y="8155"/>
                    <a:pt x="1018" y="8155"/>
                  </a:cubicBezTo>
                  <a:lnTo>
                    <a:pt x="8297" y="8155"/>
                  </a:lnTo>
                  <a:lnTo>
                    <a:pt x="82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9"/>
            <p:cNvSpPr/>
            <p:nvPr/>
          </p:nvSpPr>
          <p:spPr>
            <a:xfrm>
              <a:off x="5264825" y="3434475"/>
              <a:ext cx="132525" cy="203875"/>
            </a:xfrm>
            <a:custGeom>
              <a:avLst/>
              <a:gdLst/>
              <a:ahLst/>
              <a:cxnLst/>
              <a:rect l="l" t="t" r="r" b="b"/>
              <a:pathLst>
                <a:path w="5301" h="8155" extrusionOk="0">
                  <a:moveTo>
                    <a:pt x="2213" y="2659"/>
                  </a:moveTo>
                  <a:cubicBezTo>
                    <a:pt x="2427" y="2659"/>
                    <a:pt x="2624" y="2784"/>
                    <a:pt x="2677" y="2980"/>
                  </a:cubicBezTo>
                  <a:cubicBezTo>
                    <a:pt x="2784" y="3319"/>
                    <a:pt x="2534" y="3640"/>
                    <a:pt x="2213" y="3640"/>
                  </a:cubicBezTo>
                  <a:lnTo>
                    <a:pt x="1285" y="3640"/>
                  </a:lnTo>
                  <a:cubicBezTo>
                    <a:pt x="1071" y="3640"/>
                    <a:pt x="875" y="3498"/>
                    <a:pt x="804" y="3301"/>
                  </a:cubicBezTo>
                  <a:cubicBezTo>
                    <a:pt x="715" y="2962"/>
                    <a:pt x="964" y="2659"/>
                    <a:pt x="1285" y="2659"/>
                  </a:cubicBezTo>
                  <a:close/>
                  <a:moveTo>
                    <a:pt x="2213" y="4515"/>
                  </a:moveTo>
                  <a:cubicBezTo>
                    <a:pt x="2427" y="4515"/>
                    <a:pt x="2624" y="4657"/>
                    <a:pt x="2677" y="4854"/>
                  </a:cubicBezTo>
                  <a:cubicBezTo>
                    <a:pt x="2784" y="5193"/>
                    <a:pt x="2534" y="5496"/>
                    <a:pt x="2213" y="5496"/>
                  </a:cubicBezTo>
                  <a:lnTo>
                    <a:pt x="1285" y="5496"/>
                  </a:lnTo>
                  <a:cubicBezTo>
                    <a:pt x="1071" y="5496"/>
                    <a:pt x="875" y="5371"/>
                    <a:pt x="804" y="5157"/>
                  </a:cubicBezTo>
                  <a:cubicBezTo>
                    <a:pt x="715" y="4818"/>
                    <a:pt x="964" y="4515"/>
                    <a:pt x="1285" y="4515"/>
                  </a:cubicBezTo>
                  <a:close/>
                  <a:moveTo>
                    <a:pt x="1" y="0"/>
                  </a:moveTo>
                  <a:lnTo>
                    <a:pt x="1" y="8155"/>
                  </a:lnTo>
                  <a:lnTo>
                    <a:pt x="4265" y="8155"/>
                  </a:lnTo>
                  <a:cubicBezTo>
                    <a:pt x="4533" y="8155"/>
                    <a:pt x="4747" y="7940"/>
                    <a:pt x="4747" y="7673"/>
                  </a:cubicBezTo>
                  <a:cubicBezTo>
                    <a:pt x="4747" y="7423"/>
                    <a:pt x="4872" y="7191"/>
                    <a:pt x="5086" y="7066"/>
                  </a:cubicBezTo>
                  <a:cubicBezTo>
                    <a:pt x="5211" y="6977"/>
                    <a:pt x="5300" y="6816"/>
                    <a:pt x="5300" y="6656"/>
                  </a:cubicBezTo>
                  <a:lnTo>
                    <a:pt x="5300" y="6281"/>
                  </a:lnTo>
                  <a:cubicBezTo>
                    <a:pt x="5300" y="6120"/>
                    <a:pt x="5211" y="5960"/>
                    <a:pt x="5068" y="5871"/>
                  </a:cubicBezTo>
                  <a:cubicBezTo>
                    <a:pt x="4872" y="5746"/>
                    <a:pt x="4747" y="5514"/>
                    <a:pt x="4747" y="5282"/>
                  </a:cubicBezTo>
                  <a:cubicBezTo>
                    <a:pt x="4747" y="5032"/>
                    <a:pt x="4872" y="4818"/>
                    <a:pt x="5068" y="4675"/>
                  </a:cubicBezTo>
                  <a:cubicBezTo>
                    <a:pt x="5211" y="4586"/>
                    <a:pt x="5300" y="4425"/>
                    <a:pt x="5300" y="4265"/>
                  </a:cubicBezTo>
                  <a:lnTo>
                    <a:pt x="5300" y="3890"/>
                  </a:lnTo>
                  <a:cubicBezTo>
                    <a:pt x="5300" y="3712"/>
                    <a:pt x="5211" y="3569"/>
                    <a:pt x="5068" y="3480"/>
                  </a:cubicBezTo>
                  <a:cubicBezTo>
                    <a:pt x="4872" y="3337"/>
                    <a:pt x="4747" y="3123"/>
                    <a:pt x="4747" y="2873"/>
                  </a:cubicBezTo>
                  <a:cubicBezTo>
                    <a:pt x="4747" y="2641"/>
                    <a:pt x="4872" y="2409"/>
                    <a:pt x="5068" y="2284"/>
                  </a:cubicBezTo>
                  <a:cubicBezTo>
                    <a:pt x="5211" y="2195"/>
                    <a:pt x="5300" y="2035"/>
                    <a:pt x="5300" y="1874"/>
                  </a:cubicBezTo>
                  <a:lnTo>
                    <a:pt x="5300" y="1499"/>
                  </a:lnTo>
                  <a:cubicBezTo>
                    <a:pt x="5300" y="1321"/>
                    <a:pt x="5211" y="1178"/>
                    <a:pt x="5086" y="1089"/>
                  </a:cubicBezTo>
                  <a:cubicBezTo>
                    <a:pt x="4872" y="964"/>
                    <a:pt x="4747" y="732"/>
                    <a:pt x="4747" y="482"/>
                  </a:cubicBezTo>
                  <a:cubicBezTo>
                    <a:pt x="4747" y="215"/>
                    <a:pt x="4533" y="0"/>
                    <a:pt x="42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9"/>
            <p:cNvSpPr/>
            <p:nvPr/>
          </p:nvSpPr>
          <p:spPr>
            <a:xfrm>
              <a:off x="5176075" y="3543750"/>
              <a:ext cx="21875" cy="23225"/>
            </a:xfrm>
            <a:custGeom>
              <a:avLst/>
              <a:gdLst/>
              <a:ahLst/>
              <a:cxnLst/>
              <a:rect l="l" t="t" r="r" b="b"/>
              <a:pathLst>
                <a:path w="875" h="929" extrusionOk="0">
                  <a:moveTo>
                    <a:pt x="0" y="1"/>
                  </a:moveTo>
                  <a:cubicBezTo>
                    <a:pt x="54" y="340"/>
                    <a:pt x="214" y="661"/>
                    <a:pt x="446" y="929"/>
                  </a:cubicBezTo>
                  <a:cubicBezTo>
                    <a:pt x="660" y="661"/>
                    <a:pt x="821" y="340"/>
                    <a:pt x="8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9"/>
            <p:cNvSpPr/>
            <p:nvPr/>
          </p:nvSpPr>
          <p:spPr>
            <a:xfrm>
              <a:off x="5104700" y="3543750"/>
              <a:ext cx="21875" cy="23225"/>
            </a:xfrm>
            <a:custGeom>
              <a:avLst/>
              <a:gdLst/>
              <a:ahLst/>
              <a:cxnLst/>
              <a:rect l="l" t="t" r="r" b="b"/>
              <a:pathLst>
                <a:path w="875" h="929" extrusionOk="0">
                  <a:moveTo>
                    <a:pt x="0" y="1"/>
                  </a:moveTo>
                  <a:cubicBezTo>
                    <a:pt x="54" y="340"/>
                    <a:pt x="214" y="661"/>
                    <a:pt x="429" y="929"/>
                  </a:cubicBezTo>
                  <a:cubicBezTo>
                    <a:pt x="660" y="661"/>
                    <a:pt x="821" y="340"/>
                    <a:pt x="8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49"/>
          <p:cNvGrpSpPr/>
          <p:nvPr/>
        </p:nvGrpSpPr>
        <p:grpSpPr>
          <a:xfrm>
            <a:off x="6715398" y="1368323"/>
            <a:ext cx="325035" cy="408613"/>
            <a:chOff x="5634675" y="3354175"/>
            <a:chExt cx="289925" cy="364475"/>
          </a:xfrm>
        </p:grpSpPr>
        <p:sp>
          <p:nvSpPr>
            <p:cNvPr id="551" name="Google Shape;551;p49"/>
            <p:cNvSpPr/>
            <p:nvPr/>
          </p:nvSpPr>
          <p:spPr>
            <a:xfrm>
              <a:off x="5634675" y="3354175"/>
              <a:ext cx="289925" cy="106875"/>
            </a:xfrm>
            <a:custGeom>
              <a:avLst/>
              <a:gdLst/>
              <a:ahLst/>
              <a:cxnLst/>
              <a:rect l="l" t="t" r="r" b="b"/>
              <a:pathLst>
                <a:path w="11597" h="4275" extrusionOk="0">
                  <a:moveTo>
                    <a:pt x="3406" y="1"/>
                  </a:moveTo>
                  <a:cubicBezTo>
                    <a:pt x="3335" y="1"/>
                    <a:pt x="3264" y="19"/>
                    <a:pt x="3192" y="36"/>
                  </a:cubicBezTo>
                  <a:lnTo>
                    <a:pt x="355" y="982"/>
                  </a:lnTo>
                  <a:cubicBezTo>
                    <a:pt x="355" y="982"/>
                    <a:pt x="337" y="982"/>
                    <a:pt x="337" y="1000"/>
                  </a:cubicBezTo>
                  <a:cubicBezTo>
                    <a:pt x="0" y="1642"/>
                    <a:pt x="399" y="2125"/>
                    <a:pt x="846" y="2125"/>
                  </a:cubicBezTo>
                  <a:cubicBezTo>
                    <a:pt x="897" y="2125"/>
                    <a:pt x="947" y="2119"/>
                    <a:pt x="998" y="2106"/>
                  </a:cubicBezTo>
                  <a:lnTo>
                    <a:pt x="2693" y="1678"/>
                  </a:lnTo>
                  <a:cubicBezTo>
                    <a:pt x="2728" y="1678"/>
                    <a:pt x="2746" y="1660"/>
                    <a:pt x="2782" y="1660"/>
                  </a:cubicBezTo>
                  <a:lnTo>
                    <a:pt x="5405" y="1660"/>
                  </a:lnTo>
                  <a:cubicBezTo>
                    <a:pt x="5405" y="1660"/>
                    <a:pt x="5423" y="1678"/>
                    <a:pt x="5423" y="1678"/>
                  </a:cubicBezTo>
                  <a:cubicBezTo>
                    <a:pt x="5708" y="1874"/>
                    <a:pt x="5654" y="2213"/>
                    <a:pt x="5423" y="2320"/>
                  </a:cubicBezTo>
                  <a:lnTo>
                    <a:pt x="3977" y="3052"/>
                  </a:lnTo>
                  <a:cubicBezTo>
                    <a:pt x="3656" y="3212"/>
                    <a:pt x="3513" y="3605"/>
                    <a:pt x="3674" y="3908"/>
                  </a:cubicBezTo>
                  <a:cubicBezTo>
                    <a:pt x="3795" y="4137"/>
                    <a:pt x="4028" y="4275"/>
                    <a:pt x="4265" y="4275"/>
                  </a:cubicBezTo>
                  <a:cubicBezTo>
                    <a:pt x="4343" y="4275"/>
                    <a:pt x="4420" y="4260"/>
                    <a:pt x="4495" y="4229"/>
                  </a:cubicBezTo>
                  <a:lnTo>
                    <a:pt x="8527" y="2731"/>
                  </a:lnTo>
                  <a:cubicBezTo>
                    <a:pt x="8581" y="2713"/>
                    <a:pt x="8616" y="2677"/>
                    <a:pt x="8616" y="2624"/>
                  </a:cubicBezTo>
                  <a:cubicBezTo>
                    <a:pt x="8707" y="2397"/>
                    <a:pt x="8913" y="2272"/>
                    <a:pt x="9126" y="2272"/>
                  </a:cubicBezTo>
                  <a:cubicBezTo>
                    <a:pt x="9164" y="2272"/>
                    <a:pt x="9203" y="2276"/>
                    <a:pt x="9241" y="2285"/>
                  </a:cubicBezTo>
                  <a:lnTo>
                    <a:pt x="10936" y="2641"/>
                  </a:lnTo>
                  <a:cubicBezTo>
                    <a:pt x="10975" y="2650"/>
                    <a:pt x="11014" y="2654"/>
                    <a:pt x="11052" y="2654"/>
                  </a:cubicBezTo>
                  <a:cubicBezTo>
                    <a:pt x="11345" y="2654"/>
                    <a:pt x="11596" y="2422"/>
                    <a:pt x="11596" y="2106"/>
                  </a:cubicBezTo>
                  <a:lnTo>
                    <a:pt x="11596" y="536"/>
                  </a:lnTo>
                  <a:cubicBezTo>
                    <a:pt x="11596" y="251"/>
                    <a:pt x="11346" y="1"/>
                    <a:pt x="110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9"/>
            <p:cNvSpPr/>
            <p:nvPr/>
          </p:nvSpPr>
          <p:spPr>
            <a:xfrm>
              <a:off x="5743900" y="3465050"/>
              <a:ext cx="110125" cy="253600"/>
            </a:xfrm>
            <a:custGeom>
              <a:avLst/>
              <a:gdLst/>
              <a:ahLst/>
              <a:cxnLst/>
              <a:rect l="l" t="t" r="r" b="b"/>
              <a:pathLst>
                <a:path w="4405" h="10144" extrusionOk="0">
                  <a:moveTo>
                    <a:pt x="1500" y="0"/>
                  </a:moveTo>
                  <a:cubicBezTo>
                    <a:pt x="1233" y="0"/>
                    <a:pt x="985" y="160"/>
                    <a:pt x="893" y="437"/>
                  </a:cubicBezTo>
                  <a:lnTo>
                    <a:pt x="108" y="2756"/>
                  </a:lnTo>
                  <a:cubicBezTo>
                    <a:pt x="36" y="2953"/>
                    <a:pt x="1" y="3149"/>
                    <a:pt x="1" y="3345"/>
                  </a:cubicBezTo>
                  <a:lnTo>
                    <a:pt x="1" y="10036"/>
                  </a:lnTo>
                  <a:cubicBezTo>
                    <a:pt x="1" y="10090"/>
                    <a:pt x="54" y="10143"/>
                    <a:pt x="108" y="10143"/>
                  </a:cubicBezTo>
                  <a:lnTo>
                    <a:pt x="1803" y="10143"/>
                  </a:lnTo>
                  <a:cubicBezTo>
                    <a:pt x="2213" y="10143"/>
                    <a:pt x="2481" y="9715"/>
                    <a:pt x="2285" y="9358"/>
                  </a:cubicBezTo>
                  <a:cubicBezTo>
                    <a:pt x="2106" y="8876"/>
                    <a:pt x="2303" y="8555"/>
                    <a:pt x="2427" y="8430"/>
                  </a:cubicBezTo>
                  <a:cubicBezTo>
                    <a:pt x="2677" y="8198"/>
                    <a:pt x="2856" y="7931"/>
                    <a:pt x="2963" y="7627"/>
                  </a:cubicBezTo>
                  <a:lnTo>
                    <a:pt x="4230" y="4237"/>
                  </a:lnTo>
                  <a:cubicBezTo>
                    <a:pt x="4405" y="3828"/>
                    <a:pt x="4126" y="3360"/>
                    <a:pt x="3608" y="3360"/>
                  </a:cubicBezTo>
                  <a:cubicBezTo>
                    <a:pt x="3493" y="3360"/>
                    <a:pt x="3366" y="3383"/>
                    <a:pt x="3230" y="3434"/>
                  </a:cubicBezTo>
                  <a:cubicBezTo>
                    <a:pt x="3212" y="3434"/>
                    <a:pt x="3177" y="3452"/>
                    <a:pt x="3177" y="3488"/>
                  </a:cubicBezTo>
                  <a:lnTo>
                    <a:pt x="2320" y="5147"/>
                  </a:lnTo>
                  <a:cubicBezTo>
                    <a:pt x="2263" y="5262"/>
                    <a:pt x="2144" y="5336"/>
                    <a:pt x="2016" y="5336"/>
                  </a:cubicBezTo>
                  <a:cubicBezTo>
                    <a:pt x="1905" y="5336"/>
                    <a:pt x="1787" y="5280"/>
                    <a:pt x="1696" y="5147"/>
                  </a:cubicBezTo>
                  <a:cubicBezTo>
                    <a:pt x="1678" y="5147"/>
                    <a:pt x="1678" y="5129"/>
                    <a:pt x="1678" y="5112"/>
                  </a:cubicBezTo>
                  <a:lnTo>
                    <a:pt x="1678" y="3078"/>
                  </a:lnTo>
                  <a:cubicBezTo>
                    <a:pt x="1678" y="2685"/>
                    <a:pt x="1732" y="2310"/>
                    <a:pt x="1821" y="1936"/>
                  </a:cubicBezTo>
                  <a:lnTo>
                    <a:pt x="2160" y="562"/>
                  </a:lnTo>
                  <a:cubicBezTo>
                    <a:pt x="2231" y="294"/>
                    <a:pt x="2053" y="62"/>
                    <a:pt x="1785" y="62"/>
                  </a:cubicBezTo>
                  <a:cubicBezTo>
                    <a:pt x="1692" y="20"/>
                    <a:pt x="1595"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49"/>
          <p:cNvGrpSpPr/>
          <p:nvPr/>
        </p:nvGrpSpPr>
        <p:grpSpPr>
          <a:xfrm>
            <a:off x="4405208" y="2897909"/>
            <a:ext cx="349587" cy="408585"/>
            <a:chOff x="3301250" y="4030875"/>
            <a:chExt cx="311825" cy="364450"/>
          </a:xfrm>
        </p:grpSpPr>
        <p:sp>
          <p:nvSpPr>
            <p:cNvPr id="554" name="Google Shape;554;p49"/>
            <p:cNvSpPr/>
            <p:nvPr/>
          </p:nvSpPr>
          <p:spPr>
            <a:xfrm>
              <a:off x="3301250" y="4030875"/>
              <a:ext cx="311825" cy="297100"/>
            </a:xfrm>
            <a:custGeom>
              <a:avLst/>
              <a:gdLst/>
              <a:ahLst/>
              <a:cxnLst/>
              <a:rect l="l" t="t" r="r" b="b"/>
              <a:pathLst>
                <a:path w="12473" h="11884" extrusionOk="0">
                  <a:moveTo>
                    <a:pt x="9493" y="6174"/>
                  </a:moveTo>
                  <a:cubicBezTo>
                    <a:pt x="9582" y="6174"/>
                    <a:pt x="9689" y="6209"/>
                    <a:pt x="9760" y="6281"/>
                  </a:cubicBezTo>
                  <a:cubicBezTo>
                    <a:pt x="9903" y="6423"/>
                    <a:pt x="9921" y="6637"/>
                    <a:pt x="9814" y="6798"/>
                  </a:cubicBezTo>
                  <a:lnTo>
                    <a:pt x="8208" y="9225"/>
                  </a:lnTo>
                  <a:cubicBezTo>
                    <a:pt x="8119" y="9332"/>
                    <a:pt x="7994" y="9403"/>
                    <a:pt x="7869" y="9403"/>
                  </a:cubicBezTo>
                  <a:cubicBezTo>
                    <a:pt x="7798" y="9403"/>
                    <a:pt x="7726" y="9367"/>
                    <a:pt x="7655" y="9332"/>
                  </a:cubicBezTo>
                  <a:cubicBezTo>
                    <a:pt x="7477" y="9207"/>
                    <a:pt x="7423" y="8975"/>
                    <a:pt x="7548" y="8779"/>
                  </a:cubicBezTo>
                  <a:lnTo>
                    <a:pt x="8761" y="6959"/>
                  </a:lnTo>
                  <a:lnTo>
                    <a:pt x="7869" y="6959"/>
                  </a:lnTo>
                  <a:cubicBezTo>
                    <a:pt x="7655" y="6959"/>
                    <a:pt x="7477" y="6780"/>
                    <a:pt x="7477" y="6548"/>
                  </a:cubicBezTo>
                  <a:cubicBezTo>
                    <a:pt x="7494" y="6334"/>
                    <a:pt x="7673" y="6174"/>
                    <a:pt x="7887" y="6174"/>
                  </a:cubicBezTo>
                  <a:close/>
                  <a:moveTo>
                    <a:pt x="2070" y="0"/>
                  </a:moveTo>
                  <a:cubicBezTo>
                    <a:pt x="1803" y="0"/>
                    <a:pt x="1571" y="214"/>
                    <a:pt x="1571" y="500"/>
                  </a:cubicBezTo>
                  <a:lnTo>
                    <a:pt x="1571" y="3337"/>
                  </a:lnTo>
                  <a:cubicBezTo>
                    <a:pt x="1571" y="4157"/>
                    <a:pt x="1071" y="4907"/>
                    <a:pt x="304" y="5246"/>
                  </a:cubicBezTo>
                  <a:cubicBezTo>
                    <a:pt x="125" y="5317"/>
                    <a:pt x="0" y="5496"/>
                    <a:pt x="0" y="5692"/>
                  </a:cubicBezTo>
                  <a:lnTo>
                    <a:pt x="0" y="11883"/>
                  </a:lnTo>
                  <a:lnTo>
                    <a:pt x="12472" y="11883"/>
                  </a:lnTo>
                  <a:lnTo>
                    <a:pt x="12472" y="5692"/>
                  </a:lnTo>
                  <a:cubicBezTo>
                    <a:pt x="12472" y="5496"/>
                    <a:pt x="12348" y="5317"/>
                    <a:pt x="12169" y="5246"/>
                  </a:cubicBezTo>
                  <a:cubicBezTo>
                    <a:pt x="11402" y="4907"/>
                    <a:pt x="10902" y="4157"/>
                    <a:pt x="10902" y="3337"/>
                  </a:cubicBezTo>
                  <a:lnTo>
                    <a:pt x="10902" y="500"/>
                  </a:lnTo>
                  <a:cubicBezTo>
                    <a:pt x="10902" y="214"/>
                    <a:pt x="10670" y="0"/>
                    <a:pt x="10403" y="0"/>
                  </a:cubicBezTo>
                  <a:lnTo>
                    <a:pt x="8833" y="0"/>
                  </a:lnTo>
                  <a:cubicBezTo>
                    <a:pt x="8547" y="0"/>
                    <a:pt x="8333" y="214"/>
                    <a:pt x="8333" y="500"/>
                  </a:cubicBezTo>
                  <a:cubicBezTo>
                    <a:pt x="8333" y="1659"/>
                    <a:pt x="7441" y="2587"/>
                    <a:pt x="6281" y="2587"/>
                  </a:cubicBezTo>
                  <a:cubicBezTo>
                    <a:pt x="5139" y="2587"/>
                    <a:pt x="4247" y="1659"/>
                    <a:pt x="4229" y="500"/>
                  </a:cubicBezTo>
                  <a:cubicBezTo>
                    <a:pt x="4229" y="214"/>
                    <a:pt x="4015" y="0"/>
                    <a:pt x="3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9"/>
            <p:cNvSpPr/>
            <p:nvPr/>
          </p:nvSpPr>
          <p:spPr>
            <a:xfrm>
              <a:off x="3301250" y="4348450"/>
              <a:ext cx="310475" cy="46875"/>
            </a:xfrm>
            <a:custGeom>
              <a:avLst/>
              <a:gdLst/>
              <a:ahLst/>
              <a:cxnLst/>
              <a:rect l="l" t="t" r="r" b="b"/>
              <a:pathLst>
                <a:path w="12419" h="1875" extrusionOk="0">
                  <a:moveTo>
                    <a:pt x="0" y="1"/>
                  </a:moveTo>
                  <a:lnTo>
                    <a:pt x="0" y="1375"/>
                  </a:lnTo>
                  <a:cubicBezTo>
                    <a:pt x="0" y="1643"/>
                    <a:pt x="232" y="1874"/>
                    <a:pt x="500" y="1874"/>
                  </a:cubicBezTo>
                  <a:lnTo>
                    <a:pt x="11919" y="1874"/>
                  </a:lnTo>
                  <a:cubicBezTo>
                    <a:pt x="12205" y="1874"/>
                    <a:pt x="12419" y="1643"/>
                    <a:pt x="12419" y="1375"/>
                  </a:cubicBezTo>
                  <a:lnTo>
                    <a:pt x="124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49"/>
          <p:cNvGrpSpPr/>
          <p:nvPr/>
        </p:nvGrpSpPr>
        <p:grpSpPr>
          <a:xfrm>
            <a:off x="4367416" y="1449825"/>
            <a:ext cx="409117" cy="245577"/>
            <a:chOff x="5032425" y="4103575"/>
            <a:chExt cx="364925" cy="219050"/>
          </a:xfrm>
        </p:grpSpPr>
        <p:sp>
          <p:nvSpPr>
            <p:cNvPr id="557" name="Google Shape;557;p49"/>
            <p:cNvSpPr/>
            <p:nvPr/>
          </p:nvSpPr>
          <p:spPr>
            <a:xfrm>
              <a:off x="5064550" y="4123200"/>
              <a:ext cx="332800" cy="199425"/>
            </a:xfrm>
            <a:custGeom>
              <a:avLst/>
              <a:gdLst/>
              <a:ahLst/>
              <a:cxnLst/>
              <a:rect l="l" t="t" r="r" b="b"/>
              <a:pathLst>
                <a:path w="13312" h="7977" extrusionOk="0">
                  <a:moveTo>
                    <a:pt x="4015" y="0"/>
                  </a:moveTo>
                  <a:cubicBezTo>
                    <a:pt x="1838" y="0"/>
                    <a:pt x="36" y="1767"/>
                    <a:pt x="0" y="3944"/>
                  </a:cubicBezTo>
                  <a:cubicBezTo>
                    <a:pt x="0" y="5032"/>
                    <a:pt x="411" y="6049"/>
                    <a:pt x="1160" y="6816"/>
                  </a:cubicBezTo>
                  <a:cubicBezTo>
                    <a:pt x="1911" y="7568"/>
                    <a:pt x="2885" y="7977"/>
                    <a:pt x="3947" y="7977"/>
                  </a:cubicBezTo>
                  <a:cubicBezTo>
                    <a:pt x="3970" y="7977"/>
                    <a:pt x="3992" y="7976"/>
                    <a:pt x="4015" y="7976"/>
                  </a:cubicBezTo>
                  <a:cubicBezTo>
                    <a:pt x="6156" y="7958"/>
                    <a:pt x="7923" y="6138"/>
                    <a:pt x="7923" y="3926"/>
                  </a:cubicBezTo>
                  <a:lnTo>
                    <a:pt x="7923" y="2534"/>
                  </a:lnTo>
                  <a:cubicBezTo>
                    <a:pt x="7923" y="2302"/>
                    <a:pt x="8101" y="2106"/>
                    <a:pt x="8351" y="2106"/>
                  </a:cubicBezTo>
                  <a:lnTo>
                    <a:pt x="12901" y="2106"/>
                  </a:lnTo>
                  <a:cubicBezTo>
                    <a:pt x="13133" y="2106"/>
                    <a:pt x="13311" y="1927"/>
                    <a:pt x="13311" y="1696"/>
                  </a:cubicBezTo>
                  <a:lnTo>
                    <a:pt x="13311" y="411"/>
                  </a:lnTo>
                  <a:cubicBezTo>
                    <a:pt x="13311" y="179"/>
                    <a:pt x="13133" y="0"/>
                    <a:pt x="12901" y="0"/>
                  </a:cubicBezTo>
                  <a:lnTo>
                    <a:pt x="5460" y="0"/>
                  </a:lnTo>
                  <a:lnTo>
                    <a:pt x="5460" y="1517"/>
                  </a:lnTo>
                  <a:cubicBezTo>
                    <a:pt x="5460" y="1785"/>
                    <a:pt x="5282" y="2017"/>
                    <a:pt x="5014" y="2070"/>
                  </a:cubicBezTo>
                  <a:cubicBezTo>
                    <a:pt x="4985" y="2075"/>
                    <a:pt x="4956" y="2077"/>
                    <a:pt x="4928" y="2077"/>
                  </a:cubicBezTo>
                  <a:cubicBezTo>
                    <a:pt x="4628" y="2077"/>
                    <a:pt x="4390" y="1828"/>
                    <a:pt x="4390" y="1535"/>
                  </a:cubicBezTo>
                  <a:lnTo>
                    <a:pt x="43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9"/>
            <p:cNvSpPr/>
            <p:nvPr/>
          </p:nvSpPr>
          <p:spPr>
            <a:xfrm>
              <a:off x="5032425" y="4103575"/>
              <a:ext cx="69175" cy="71400"/>
            </a:xfrm>
            <a:custGeom>
              <a:avLst/>
              <a:gdLst/>
              <a:ahLst/>
              <a:cxnLst/>
              <a:rect l="l" t="t" r="r" b="b"/>
              <a:pathLst>
                <a:path w="2767" h="2856" extrusionOk="0">
                  <a:moveTo>
                    <a:pt x="1535" y="0"/>
                  </a:moveTo>
                  <a:cubicBezTo>
                    <a:pt x="697" y="0"/>
                    <a:pt x="1" y="678"/>
                    <a:pt x="1" y="1517"/>
                  </a:cubicBezTo>
                  <a:cubicBezTo>
                    <a:pt x="1" y="2106"/>
                    <a:pt x="340" y="2605"/>
                    <a:pt x="822" y="2855"/>
                  </a:cubicBezTo>
                  <a:cubicBezTo>
                    <a:pt x="982" y="2534"/>
                    <a:pt x="1161" y="2213"/>
                    <a:pt x="1375" y="1927"/>
                  </a:cubicBezTo>
                  <a:cubicBezTo>
                    <a:pt x="1196" y="1856"/>
                    <a:pt x="1089" y="1695"/>
                    <a:pt x="1089" y="1517"/>
                  </a:cubicBezTo>
                  <a:cubicBezTo>
                    <a:pt x="1089" y="1267"/>
                    <a:pt x="1285" y="1071"/>
                    <a:pt x="1535" y="1071"/>
                  </a:cubicBezTo>
                  <a:cubicBezTo>
                    <a:pt x="1696" y="1071"/>
                    <a:pt x="1839" y="1160"/>
                    <a:pt x="1928" y="1303"/>
                  </a:cubicBezTo>
                  <a:cubicBezTo>
                    <a:pt x="2178" y="1053"/>
                    <a:pt x="2463" y="839"/>
                    <a:pt x="2766" y="643"/>
                  </a:cubicBezTo>
                  <a:cubicBezTo>
                    <a:pt x="2499" y="250"/>
                    <a:pt x="2053" y="0"/>
                    <a:pt x="15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cxnSp>
        <p:nvCxnSpPr>
          <p:cNvPr id="563" name="Google Shape;563;p50"/>
          <p:cNvCxnSpPr>
            <a:stCxn id="564" idx="2"/>
            <a:endCxn id="565" idx="2"/>
          </p:cNvCxnSpPr>
          <p:nvPr/>
        </p:nvCxnSpPr>
        <p:spPr>
          <a:xfrm rot="10800000">
            <a:off x="4572000" y="1112225"/>
            <a:ext cx="0" cy="3491700"/>
          </a:xfrm>
          <a:prstGeom prst="straightConnector1">
            <a:avLst/>
          </a:prstGeom>
          <a:noFill/>
          <a:ln w="38100" cap="flat" cmpd="sng">
            <a:solidFill>
              <a:srgbClr val="E95E24"/>
            </a:solidFill>
            <a:prstDash val="dash"/>
            <a:round/>
            <a:headEnd type="none" w="med" len="med"/>
            <a:tailEnd type="none" w="med" len="med"/>
          </a:ln>
        </p:spPr>
      </p:cxnSp>
      <p:sp>
        <p:nvSpPr>
          <p:cNvPr id="565" name="Google Shape;565;p50"/>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MISSION &amp; VISION</a:t>
            </a:r>
            <a:endParaRPr/>
          </a:p>
        </p:txBody>
      </p:sp>
      <p:sp>
        <p:nvSpPr>
          <p:cNvPr id="566" name="Google Shape;566;p50"/>
          <p:cNvSpPr txBox="1">
            <a:spLocks noGrp="1"/>
          </p:cNvSpPr>
          <p:nvPr>
            <p:ph type="subTitle" idx="3"/>
          </p:nvPr>
        </p:nvSpPr>
        <p:spPr>
          <a:xfrm>
            <a:off x="5333725" y="3288525"/>
            <a:ext cx="2384700" cy="10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567" name="Google Shape;567;p50"/>
          <p:cNvSpPr txBox="1">
            <a:spLocks noGrp="1"/>
          </p:cNvSpPr>
          <p:nvPr>
            <p:ph type="subTitle" idx="1"/>
          </p:nvPr>
        </p:nvSpPr>
        <p:spPr>
          <a:xfrm>
            <a:off x="1425525" y="3298725"/>
            <a:ext cx="2384700" cy="10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a:t>
            </a:r>
            <a:endParaRPr/>
          </a:p>
        </p:txBody>
      </p:sp>
      <p:sp>
        <p:nvSpPr>
          <p:cNvPr id="568" name="Google Shape;568;p50"/>
          <p:cNvSpPr txBox="1">
            <a:spLocks noGrp="1"/>
          </p:cNvSpPr>
          <p:nvPr>
            <p:ph type="subTitle" idx="2"/>
          </p:nvPr>
        </p:nvSpPr>
        <p:spPr>
          <a:xfrm>
            <a:off x="1425525" y="2867137"/>
            <a:ext cx="23847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MISSION</a:t>
            </a:r>
            <a:endParaRPr/>
          </a:p>
        </p:txBody>
      </p:sp>
      <p:sp>
        <p:nvSpPr>
          <p:cNvPr id="569" name="Google Shape;569;p50"/>
          <p:cNvSpPr txBox="1">
            <a:spLocks noGrp="1"/>
          </p:cNvSpPr>
          <p:nvPr>
            <p:ph type="subTitle" idx="4"/>
          </p:nvPr>
        </p:nvSpPr>
        <p:spPr>
          <a:xfrm>
            <a:off x="5333725" y="2858650"/>
            <a:ext cx="23847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VISION</a:t>
            </a:r>
            <a:endParaRPr/>
          </a:p>
        </p:txBody>
      </p:sp>
      <p:grpSp>
        <p:nvGrpSpPr>
          <p:cNvPr id="570" name="Google Shape;570;p50"/>
          <p:cNvGrpSpPr/>
          <p:nvPr/>
        </p:nvGrpSpPr>
        <p:grpSpPr>
          <a:xfrm>
            <a:off x="2037921" y="1600572"/>
            <a:ext cx="1159906" cy="1014859"/>
            <a:chOff x="1681125" y="2722100"/>
            <a:chExt cx="995200" cy="870750"/>
          </a:xfrm>
        </p:grpSpPr>
        <p:sp>
          <p:nvSpPr>
            <p:cNvPr id="571" name="Google Shape;571;p50"/>
            <p:cNvSpPr/>
            <p:nvPr/>
          </p:nvSpPr>
          <p:spPr>
            <a:xfrm>
              <a:off x="1681125" y="2722100"/>
              <a:ext cx="995200" cy="56225"/>
            </a:xfrm>
            <a:custGeom>
              <a:avLst/>
              <a:gdLst/>
              <a:ahLst/>
              <a:cxnLst/>
              <a:rect l="l" t="t" r="r" b="b"/>
              <a:pathLst>
                <a:path w="39808" h="2249" extrusionOk="0">
                  <a:moveTo>
                    <a:pt x="1" y="1"/>
                  </a:moveTo>
                  <a:lnTo>
                    <a:pt x="1" y="2249"/>
                  </a:lnTo>
                  <a:lnTo>
                    <a:pt x="39808" y="2249"/>
                  </a:lnTo>
                  <a:lnTo>
                    <a:pt x="39808" y="1"/>
                  </a:lnTo>
                  <a:close/>
                </a:path>
              </a:pathLst>
            </a:custGeom>
            <a:solidFill>
              <a:srgbClr val="F17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0"/>
            <p:cNvSpPr/>
            <p:nvPr/>
          </p:nvSpPr>
          <p:spPr>
            <a:xfrm>
              <a:off x="1742700" y="2778300"/>
              <a:ext cx="430475" cy="814550"/>
            </a:xfrm>
            <a:custGeom>
              <a:avLst/>
              <a:gdLst/>
              <a:ahLst/>
              <a:cxnLst/>
              <a:rect l="l" t="t" r="r" b="b"/>
              <a:pathLst>
                <a:path w="17219" h="32582" extrusionOk="0">
                  <a:moveTo>
                    <a:pt x="4265" y="6050"/>
                  </a:moveTo>
                  <a:lnTo>
                    <a:pt x="8226" y="10082"/>
                  </a:lnTo>
                  <a:lnTo>
                    <a:pt x="5674" y="12473"/>
                  </a:lnTo>
                  <a:cubicBezTo>
                    <a:pt x="5264" y="9957"/>
                    <a:pt x="4782" y="7834"/>
                    <a:pt x="4265" y="6050"/>
                  </a:cubicBezTo>
                  <a:close/>
                  <a:moveTo>
                    <a:pt x="13293" y="6781"/>
                  </a:moveTo>
                  <a:lnTo>
                    <a:pt x="16683" y="9904"/>
                  </a:lnTo>
                  <a:lnTo>
                    <a:pt x="13347" y="13811"/>
                  </a:lnTo>
                  <a:lnTo>
                    <a:pt x="9724" y="10118"/>
                  </a:lnTo>
                  <a:lnTo>
                    <a:pt x="13293" y="6781"/>
                  </a:lnTo>
                  <a:close/>
                  <a:moveTo>
                    <a:pt x="8957" y="10849"/>
                  </a:moveTo>
                  <a:lnTo>
                    <a:pt x="12669" y="14614"/>
                  </a:lnTo>
                  <a:lnTo>
                    <a:pt x="9885" y="17879"/>
                  </a:lnTo>
                  <a:lnTo>
                    <a:pt x="6013" y="13597"/>
                  </a:lnTo>
                  <a:lnTo>
                    <a:pt x="8957" y="10849"/>
                  </a:lnTo>
                  <a:close/>
                  <a:moveTo>
                    <a:pt x="6085" y="15256"/>
                  </a:moveTo>
                  <a:lnTo>
                    <a:pt x="9189" y="18682"/>
                  </a:lnTo>
                  <a:lnTo>
                    <a:pt x="6709" y="21573"/>
                  </a:lnTo>
                  <a:cubicBezTo>
                    <a:pt x="6549" y="19271"/>
                    <a:pt x="6334" y="17166"/>
                    <a:pt x="6085" y="15256"/>
                  </a:cubicBezTo>
                  <a:close/>
                  <a:moveTo>
                    <a:pt x="13400" y="15381"/>
                  </a:moveTo>
                  <a:lnTo>
                    <a:pt x="16701" y="18736"/>
                  </a:lnTo>
                  <a:lnTo>
                    <a:pt x="13703" y="22090"/>
                  </a:lnTo>
                  <a:lnTo>
                    <a:pt x="10599" y="18664"/>
                  </a:lnTo>
                  <a:lnTo>
                    <a:pt x="13400" y="15381"/>
                  </a:lnTo>
                  <a:close/>
                  <a:moveTo>
                    <a:pt x="9903" y="19467"/>
                  </a:moveTo>
                  <a:lnTo>
                    <a:pt x="12990" y="22893"/>
                  </a:lnTo>
                  <a:lnTo>
                    <a:pt x="9814" y="26462"/>
                  </a:lnTo>
                  <a:lnTo>
                    <a:pt x="6941" y="22947"/>
                  </a:lnTo>
                  <a:lnTo>
                    <a:pt x="9903" y="19467"/>
                  </a:lnTo>
                  <a:close/>
                  <a:moveTo>
                    <a:pt x="6888" y="24535"/>
                  </a:moveTo>
                  <a:lnTo>
                    <a:pt x="9100" y="27264"/>
                  </a:lnTo>
                  <a:lnTo>
                    <a:pt x="7030" y="29602"/>
                  </a:lnTo>
                  <a:cubicBezTo>
                    <a:pt x="6995" y="27818"/>
                    <a:pt x="6959" y="26140"/>
                    <a:pt x="6888" y="24535"/>
                  </a:cubicBezTo>
                  <a:close/>
                  <a:moveTo>
                    <a:pt x="13703" y="23678"/>
                  </a:moveTo>
                  <a:lnTo>
                    <a:pt x="16719" y="26997"/>
                  </a:lnTo>
                  <a:lnTo>
                    <a:pt x="13471" y="30904"/>
                  </a:lnTo>
                  <a:lnTo>
                    <a:pt x="10492" y="27282"/>
                  </a:lnTo>
                  <a:lnTo>
                    <a:pt x="13703" y="23678"/>
                  </a:lnTo>
                  <a:close/>
                  <a:moveTo>
                    <a:pt x="0" y="1"/>
                  </a:moveTo>
                  <a:cubicBezTo>
                    <a:pt x="1820" y="2802"/>
                    <a:pt x="5442" y="10867"/>
                    <a:pt x="5442" y="31796"/>
                  </a:cubicBezTo>
                  <a:cubicBezTo>
                    <a:pt x="5442" y="32225"/>
                    <a:pt x="5799" y="32564"/>
                    <a:pt x="6245" y="32564"/>
                  </a:cubicBezTo>
                  <a:cubicBezTo>
                    <a:pt x="6673" y="32564"/>
                    <a:pt x="7030" y="32189"/>
                    <a:pt x="7030" y="31761"/>
                  </a:cubicBezTo>
                  <a:cubicBezTo>
                    <a:pt x="7030" y="31565"/>
                    <a:pt x="7030" y="31368"/>
                    <a:pt x="7030" y="31190"/>
                  </a:cubicBezTo>
                  <a:lnTo>
                    <a:pt x="9778" y="28085"/>
                  </a:lnTo>
                  <a:lnTo>
                    <a:pt x="13471" y="32582"/>
                  </a:lnTo>
                  <a:lnTo>
                    <a:pt x="17218" y="27996"/>
                  </a:lnTo>
                  <a:lnTo>
                    <a:pt x="17201" y="27978"/>
                  </a:lnTo>
                  <a:lnTo>
                    <a:pt x="17201" y="26051"/>
                  </a:lnTo>
                  <a:lnTo>
                    <a:pt x="17218" y="26033"/>
                  </a:lnTo>
                  <a:lnTo>
                    <a:pt x="14399" y="22875"/>
                  </a:lnTo>
                  <a:lnTo>
                    <a:pt x="17218" y="19664"/>
                  </a:lnTo>
                  <a:lnTo>
                    <a:pt x="17201" y="19664"/>
                  </a:lnTo>
                  <a:lnTo>
                    <a:pt x="17201" y="17826"/>
                  </a:lnTo>
                  <a:lnTo>
                    <a:pt x="17218" y="17808"/>
                  </a:lnTo>
                  <a:lnTo>
                    <a:pt x="14078" y="14561"/>
                  </a:lnTo>
                  <a:lnTo>
                    <a:pt x="17218" y="10849"/>
                  </a:lnTo>
                  <a:lnTo>
                    <a:pt x="17201" y="10831"/>
                  </a:lnTo>
                  <a:lnTo>
                    <a:pt x="17201" y="9029"/>
                  </a:lnTo>
                  <a:lnTo>
                    <a:pt x="17218" y="9011"/>
                  </a:lnTo>
                  <a:lnTo>
                    <a:pt x="13775" y="5871"/>
                  </a:lnTo>
                  <a:cubicBezTo>
                    <a:pt x="13703" y="4140"/>
                    <a:pt x="12918" y="1678"/>
                    <a:pt x="12330" y="1"/>
                  </a:cubicBezTo>
                  <a:lnTo>
                    <a:pt x="11205" y="1"/>
                  </a:lnTo>
                  <a:cubicBezTo>
                    <a:pt x="11776" y="1678"/>
                    <a:pt x="12669" y="4194"/>
                    <a:pt x="12740" y="5889"/>
                  </a:cubicBezTo>
                  <a:lnTo>
                    <a:pt x="8993" y="9386"/>
                  </a:lnTo>
                  <a:lnTo>
                    <a:pt x="3569" y="3891"/>
                  </a:lnTo>
                  <a:cubicBezTo>
                    <a:pt x="2962" y="2178"/>
                    <a:pt x="2373" y="840"/>
                    <a:pt x="1838" y="1"/>
                  </a:cubicBez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0"/>
            <p:cNvSpPr/>
            <p:nvPr/>
          </p:nvSpPr>
          <p:spPr>
            <a:xfrm>
              <a:off x="2172700" y="2778300"/>
              <a:ext cx="435375" cy="814550"/>
            </a:xfrm>
            <a:custGeom>
              <a:avLst/>
              <a:gdLst/>
              <a:ahLst/>
              <a:cxnLst/>
              <a:rect l="l" t="t" r="r" b="b"/>
              <a:pathLst>
                <a:path w="17415" h="32582" extrusionOk="0">
                  <a:moveTo>
                    <a:pt x="13115" y="6050"/>
                  </a:moveTo>
                  <a:cubicBezTo>
                    <a:pt x="12615" y="7834"/>
                    <a:pt x="12134" y="9957"/>
                    <a:pt x="11705" y="12473"/>
                  </a:cubicBezTo>
                  <a:lnTo>
                    <a:pt x="9172" y="10082"/>
                  </a:lnTo>
                  <a:lnTo>
                    <a:pt x="13115" y="6050"/>
                  </a:lnTo>
                  <a:close/>
                  <a:moveTo>
                    <a:pt x="4104" y="6781"/>
                  </a:moveTo>
                  <a:lnTo>
                    <a:pt x="7655" y="10118"/>
                  </a:lnTo>
                  <a:lnTo>
                    <a:pt x="4033" y="13811"/>
                  </a:lnTo>
                  <a:lnTo>
                    <a:pt x="696" y="9904"/>
                  </a:lnTo>
                  <a:lnTo>
                    <a:pt x="4104" y="6781"/>
                  </a:lnTo>
                  <a:close/>
                  <a:moveTo>
                    <a:pt x="8422" y="10849"/>
                  </a:moveTo>
                  <a:lnTo>
                    <a:pt x="11366" y="13597"/>
                  </a:lnTo>
                  <a:lnTo>
                    <a:pt x="7512" y="17879"/>
                  </a:lnTo>
                  <a:lnTo>
                    <a:pt x="4729" y="14614"/>
                  </a:lnTo>
                  <a:lnTo>
                    <a:pt x="8422" y="10849"/>
                  </a:lnTo>
                  <a:close/>
                  <a:moveTo>
                    <a:pt x="11295" y="15256"/>
                  </a:moveTo>
                  <a:cubicBezTo>
                    <a:pt x="11045" y="17166"/>
                    <a:pt x="10849" y="19271"/>
                    <a:pt x="10688" y="21573"/>
                  </a:cubicBezTo>
                  <a:lnTo>
                    <a:pt x="8208" y="18682"/>
                  </a:lnTo>
                  <a:lnTo>
                    <a:pt x="11295" y="15256"/>
                  </a:lnTo>
                  <a:close/>
                  <a:moveTo>
                    <a:pt x="3979" y="15381"/>
                  </a:moveTo>
                  <a:lnTo>
                    <a:pt x="6799" y="18664"/>
                  </a:lnTo>
                  <a:lnTo>
                    <a:pt x="3694" y="22090"/>
                  </a:lnTo>
                  <a:lnTo>
                    <a:pt x="696" y="18736"/>
                  </a:lnTo>
                  <a:lnTo>
                    <a:pt x="3979" y="15381"/>
                  </a:lnTo>
                  <a:close/>
                  <a:moveTo>
                    <a:pt x="7494" y="19467"/>
                  </a:moveTo>
                  <a:lnTo>
                    <a:pt x="10456" y="22947"/>
                  </a:lnTo>
                  <a:lnTo>
                    <a:pt x="7566" y="26462"/>
                  </a:lnTo>
                  <a:lnTo>
                    <a:pt x="4390" y="22893"/>
                  </a:lnTo>
                  <a:lnTo>
                    <a:pt x="7494" y="19467"/>
                  </a:lnTo>
                  <a:close/>
                  <a:moveTo>
                    <a:pt x="10510" y="24535"/>
                  </a:moveTo>
                  <a:lnTo>
                    <a:pt x="10510" y="24535"/>
                  </a:lnTo>
                  <a:cubicBezTo>
                    <a:pt x="10439" y="26140"/>
                    <a:pt x="10385" y="27818"/>
                    <a:pt x="10367" y="29602"/>
                  </a:cubicBezTo>
                  <a:lnTo>
                    <a:pt x="8280" y="27264"/>
                  </a:lnTo>
                  <a:lnTo>
                    <a:pt x="10510" y="24535"/>
                  </a:lnTo>
                  <a:close/>
                  <a:moveTo>
                    <a:pt x="3676" y="23678"/>
                  </a:moveTo>
                  <a:lnTo>
                    <a:pt x="6888" y="27282"/>
                  </a:lnTo>
                  <a:lnTo>
                    <a:pt x="3926" y="30922"/>
                  </a:lnTo>
                  <a:lnTo>
                    <a:pt x="679" y="26997"/>
                  </a:lnTo>
                  <a:lnTo>
                    <a:pt x="3676" y="23678"/>
                  </a:lnTo>
                  <a:close/>
                  <a:moveTo>
                    <a:pt x="5068" y="1"/>
                  </a:moveTo>
                  <a:cubicBezTo>
                    <a:pt x="4479" y="1678"/>
                    <a:pt x="3605" y="4140"/>
                    <a:pt x="3533" y="5871"/>
                  </a:cubicBezTo>
                  <a:lnTo>
                    <a:pt x="18" y="9011"/>
                  </a:lnTo>
                  <a:lnTo>
                    <a:pt x="1" y="9029"/>
                  </a:lnTo>
                  <a:lnTo>
                    <a:pt x="1" y="10831"/>
                  </a:lnTo>
                  <a:lnTo>
                    <a:pt x="18" y="10849"/>
                  </a:lnTo>
                  <a:lnTo>
                    <a:pt x="3194" y="14561"/>
                  </a:lnTo>
                  <a:lnTo>
                    <a:pt x="18" y="17808"/>
                  </a:lnTo>
                  <a:lnTo>
                    <a:pt x="1" y="17826"/>
                  </a:lnTo>
                  <a:lnTo>
                    <a:pt x="1" y="19664"/>
                  </a:lnTo>
                  <a:lnTo>
                    <a:pt x="18" y="19664"/>
                  </a:lnTo>
                  <a:lnTo>
                    <a:pt x="2873" y="22875"/>
                  </a:lnTo>
                  <a:lnTo>
                    <a:pt x="18" y="26033"/>
                  </a:lnTo>
                  <a:lnTo>
                    <a:pt x="1" y="26051"/>
                  </a:lnTo>
                  <a:lnTo>
                    <a:pt x="1" y="27978"/>
                  </a:lnTo>
                  <a:lnTo>
                    <a:pt x="18" y="27996"/>
                  </a:lnTo>
                  <a:lnTo>
                    <a:pt x="3872" y="32582"/>
                  </a:lnTo>
                  <a:lnTo>
                    <a:pt x="7602" y="28085"/>
                  </a:lnTo>
                  <a:lnTo>
                    <a:pt x="10349" y="31172"/>
                  </a:lnTo>
                  <a:cubicBezTo>
                    <a:pt x="10349" y="31368"/>
                    <a:pt x="10349" y="31547"/>
                    <a:pt x="10349" y="31743"/>
                  </a:cubicBezTo>
                  <a:cubicBezTo>
                    <a:pt x="10349" y="32189"/>
                    <a:pt x="10706" y="32546"/>
                    <a:pt x="11152" y="32546"/>
                  </a:cubicBezTo>
                  <a:cubicBezTo>
                    <a:pt x="11580" y="32546"/>
                    <a:pt x="11937" y="32225"/>
                    <a:pt x="11937" y="31796"/>
                  </a:cubicBezTo>
                  <a:cubicBezTo>
                    <a:pt x="11937" y="10992"/>
                    <a:pt x="15613" y="2802"/>
                    <a:pt x="17415" y="1"/>
                  </a:cubicBezTo>
                  <a:lnTo>
                    <a:pt x="15559" y="1"/>
                  </a:lnTo>
                  <a:cubicBezTo>
                    <a:pt x="15024" y="840"/>
                    <a:pt x="14417" y="2178"/>
                    <a:pt x="13829" y="3873"/>
                  </a:cubicBezTo>
                  <a:lnTo>
                    <a:pt x="8404" y="9386"/>
                  </a:lnTo>
                  <a:lnTo>
                    <a:pt x="4657" y="5907"/>
                  </a:lnTo>
                  <a:cubicBezTo>
                    <a:pt x="4729" y="4212"/>
                    <a:pt x="5621" y="1678"/>
                    <a:pt x="6192" y="1"/>
                  </a:cubicBez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50"/>
          <p:cNvGrpSpPr/>
          <p:nvPr/>
        </p:nvGrpSpPr>
        <p:grpSpPr>
          <a:xfrm>
            <a:off x="6018597" y="1600540"/>
            <a:ext cx="1014959" cy="1014919"/>
            <a:chOff x="4698775" y="1609625"/>
            <a:chExt cx="624975" cy="624950"/>
          </a:xfrm>
        </p:grpSpPr>
        <p:sp>
          <p:nvSpPr>
            <p:cNvPr id="575" name="Google Shape;575;p50"/>
            <p:cNvSpPr/>
            <p:nvPr/>
          </p:nvSpPr>
          <p:spPr>
            <a:xfrm>
              <a:off x="4715275" y="1626125"/>
              <a:ext cx="591950" cy="592400"/>
            </a:xfrm>
            <a:custGeom>
              <a:avLst/>
              <a:gdLst/>
              <a:ahLst/>
              <a:cxnLst/>
              <a:rect l="l" t="t" r="r" b="b"/>
              <a:pathLst>
                <a:path w="23678" h="23696" extrusionOk="0">
                  <a:moveTo>
                    <a:pt x="11848" y="0"/>
                  </a:moveTo>
                  <a:cubicBezTo>
                    <a:pt x="5300" y="0"/>
                    <a:pt x="1" y="5300"/>
                    <a:pt x="1" y="11848"/>
                  </a:cubicBezTo>
                  <a:cubicBezTo>
                    <a:pt x="1" y="18378"/>
                    <a:pt x="5300" y="23695"/>
                    <a:pt x="11848" y="23695"/>
                  </a:cubicBezTo>
                  <a:cubicBezTo>
                    <a:pt x="18379" y="23695"/>
                    <a:pt x="23678" y="18378"/>
                    <a:pt x="23678" y="11848"/>
                  </a:cubicBezTo>
                  <a:cubicBezTo>
                    <a:pt x="23678" y="5300"/>
                    <a:pt x="18379" y="0"/>
                    <a:pt x="11848" y="0"/>
                  </a:cubicBezTo>
                  <a:close/>
                </a:path>
              </a:pathLst>
            </a:custGeom>
            <a:solidFill>
              <a:srgbClr val="E95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0"/>
            <p:cNvSpPr/>
            <p:nvPr/>
          </p:nvSpPr>
          <p:spPr>
            <a:xfrm>
              <a:off x="4698775" y="1609625"/>
              <a:ext cx="624975" cy="624950"/>
            </a:xfrm>
            <a:custGeom>
              <a:avLst/>
              <a:gdLst/>
              <a:ahLst/>
              <a:cxnLst/>
              <a:rect l="l" t="t" r="r" b="b"/>
              <a:pathLst>
                <a:path w="24999" h="24998" extrusionOk="0">
                  <a:moveTo>
                    <a:pt x="12508" y="1321"/>
                  </a:moveTo>
                  <a:cubicBezTo>
                    <a:pt x="14364" y="1321"/>
                    <a:pt x="16130" y="1785"/>
                    <a:pt x="17683" y="2587"/>
                  </a:cubicBezTo>
                  <a:cubicBezTo>
                    <a:pt x="16666" y="6852"/>
                    <a:pt x="14524" y="11045"/>
                    <a:pt x="12223" y="14631"/>
                  </a:cubicBezTo>
                  <a:cubicBezTo>
                    <a:pt x="11063" y="13650"/>
                    <a:pt x="10296" y="12098"/>
                    <a:pt x="9992" y="10117"/>
                  </a:cubicBezTo>
                  <a:cubicBezTo>
                    <a:pt x="9903" y="9510"/>
                    <a:pt x="9867" y="8904"/>
                    <a:pt x="9867" y="8261"/>
                  </a:cubicBezTo>
                  <a:cubicBezTo>
                    <a:pt x="9867" y="6067"/>
                    <a:pt x="10403" y="3694"/>
                    <a:pt x="11420" y="1392"/>
                  </a:cubicBezTo>
                  <a:cubicBezTo>
                    <a:pt x="11420" y="1392"/>
                    <a:pt x="11420" y="1374"/>
                    <a:pt x="11420" y="1374"/>
                  </a:cubicBezTo>
                  <a:cubicBezTo>
                    <a:pt x="11777" y="1338"/>
                    <a:pt x="12133" y="1321"/>
                    <a:pt x="12508" y="1321"/>
                  </a:cubicBezTo>
                  <a:close/>
                  <a:moveTo>
                    <a:pt x="18646" y="3158"/>
                  </a:moveTo>
                  <a:cubicBezTo>
                    <a:pt x="21073" y="4764"/>
                    <a:pt x="22839" y="7262"/>
                    <a:pt x="23446" y="10188"/>
                  </a:cubicBezTo>
                  <a:cubicBezTo>
                    <a:pt x="22322" y="11901"/>
                    <a:pt x="20948" y="13311"/>
                    <a:pt x="19449" y="14310"/>
                  </a:cubicBezTo>
                  <a:cubicBezTo>
                    <a:pt x="18038" y="15254"/>
                    <a:pt x="16620" y="15734"/>
                    <a:pt x="15313" y="15734"/>
                  </a:cubicBezTo>
                  <a:cubicBezTo>
                    <a:pt x="14620" y="15734"/>
                    <a:pt x="13959" y="15599"/>
                    <a:pt x="13347" y="15327"/>
                  </a:cubicBezTo>
                  <a:cubicBezTo>
                    <a:pt x="13258" y="15291"/>
                    <a:pt x="13186" y="15256"/>
                    <a:pt x="13097" y="15220"/>
                  </a:cubicBezTo>
                  <a:cubicBezTo>
                    <a:pt x="15434" y="11634"/>
                    <a:pt x="17575" y="7423"/>
                    <a:pt x="18646" y="3158"/>
                  </a:cubicBezTo>
                  <a:close/>
                  <a:moveTo>
                    <a:pt x="10171" y="1553"/>
                  </a:moveTo>
                  <a:cubicBezTo>
                    <a:pt x="8975" y="4514"/>
                    <a:pt x="8529" y="7601"/>
                    <a:pt x="8940" y="10278"/>
                  </a:cubicBezTo>
                  <a:cubicBezTo>
                    <a:pt x="9279" y="12579"/>
                    <a:pt x="10224" y="14399"/>
                    <a:pt x="11616" y="15523"/>
                  </a:cubicBezTo>
                  <a:cubicBezTo>
                    <a:pt x="11295" y="16005"/>
                    <a:pt x="10974" y="16451"/>
                    <a:pt x="10653" y="16897"/>
                  </a:cubicBezTo>
                  <a:cubicBezTo>
                    <a:pt x="8636" y="15541"/>
                    <a:pt x="7155" y="14060"/>
                    <a:pt x="6103" y="12758"/>
                  </a:cubicBezTo>
                  <a:cubicBezTo>
                    <a:pt x="4069" y="10206"/>
                    <a:pt x="3248" y="7797"/>
                    <a:pt x="2945" y="6673"/>
                  </a:cubicBezTo>
                  <a:cubicBezTo>
                    <a:pt x="4533" y="4104"/>
                    <a:pt x="7120" y="2213"/>
                    <a:pt x="10171" y="1553"/>
                  </a:cubicBezTo>
                  <a:close/>
                  <a:moveTo>
                    <a:pt x="2249" y="8047"/>
                  </a:moveTo>
                  <a:cubicBezTo>
                    <a:pt x="2713" y="9385"/>
                    <a:pt x="3605" y="11312"/>
                    <a:pt x="5228" y="13364"/>
                  </a:cubicBezTo>
                  <a:cubicBezTo>
                    <a:pt x="6549" y="15042"/>
                    <a:pt x="8155" y="16523"/>
                    <a:pt x="10010" y="17772"/>
                  </a:cubicBezTo>
                  <a:cubicBezTo>
                    <a:pt x="9707" y="18200"/>
                    <a:pt x="9386" y="18610"/>
                    <a:pt x="9082" y="18985"/>
                  </a:cubicBezTo>
                  <a:cubicBezTo>
                    <a:pt x="7976" y="18432"/>
                    <a:pt x="6656" y="17932"/>
                    <a:pt x="5103" y="17575"/>
                  </a:cubicBezTo>
                  <a:cubicBezTo>
                    <a:pt x="3962" y="17308"/>
                    <a:pt x="2998" y="17040"/>
                    <a:pt x="2159" y="16772"/>
                  </a:cubicBezTo>
                  <a:cubicBezTo>
                    <a:pt x="1606" y="15452"/>
                    <a:pt x="1303" y="14007"/>
                    <a:pt x="1303" y="12508"/>
                  </a:cubicBezTo>
                  <a:cubicBezTo>
                    <a:pt x="1303" y="10920"/>
                    <a:pt x="1642" y="9403"/>
                    <a:pt x="2249" y="8047"/>
                  </a:cubicBezTo>
                  <a:close/>
                  <a:moveTo>
                    <a:pt x="23660" y="11741"/>
                  </a:moveTo>
                  <a:cubicBezTo>
                    <a:pt x="23678" y="11991"/>
                    <a:pt x="23696" y="12258"/>
                    <a:pt x="23696" y="12508"/>
                  </a:cubicBezTo>
                  <a:cubicBezTo>
                    <a:pt x="23696" y="15809"/>
                    <a:pt x="22250" y="18771"/>
                    <a:pt x="19984" y="20823"/>
                  </a:cubicBezTo>
                  <a:cubicBezTo>
                    <a:pt x="16505" y="20002"/>
                    <a:pt x="13739" y="18806"/>
                    <a:pt x="11563" y="17486"/>
                  </a:cubicBezTo>
                  <a:cubicBezTo>
                    <a:pt x="11884" y="17040"/>
                    <a:pt x="12187" y="16594"/>
                    <a:pt x="12508" y="16112"/>
                  </a:cubicBezTo>
                  <a:cubicBezTo>
                    <a:pt x="12633" y="16184"/>
                    <a:pt x="12776" y="16255"/>
                    <a:pt x="12901" y="16308"/>
                  </a:cubicBezTo>
                  <a:cubicBezTo>
                    <a:pt x="13658" y="16646"/>
                    <a:pt x="14468" y="16813"/>
                    <a:pt x="15309" y="16813"/>
                  </a:cubicBezTo>
                  <a:cubicBezTo>
                    <a:pt x="16827" y="16813"/>
                    <a:pt x="18449" y="16270"/>
                    <a:pt x="20056" y="15202"/>
                  </a:cubicBezTo>
                  <a:cubicBezTo>
                    <a:pt x="21376" y="14328"/>
                    <a:pt x="22589" y="13150"/>
                    <a:pt x="23660" y="11741"/>
                  </a:cubicBezTo>
                  <a:close/>
                  <a:moveTo>
                    <a:pt x="2820" y="18093"/>
                  </a:moveTo>
                  <a:cubicBezTo>
                    <a:pt x="3426" y="18271"/>
                    <a:pt x="4104" y="18450"/>
                    <a:pt x="4854" y="18628"/>
                  </a:cubicBezTo>
                  <a:cubicBezTo>
                    <a:pt x="6228" y="18931"/>
                    <a:pt x="7387" y="19377"/>
                    <a:pt x="8387" y="19859"/>
                  </a:cubicBezTo>
                  <a:cubicBezTo>
                    <a:pt x="7726" y="20644"/>
                    <a:pt x="7102" y="21340"/>
                    <a:pt x="6531" y="21965"/>
                  </a:cubicBezTo>
                  <a:cubicBezTo>
                    <a:pt x="4996" y="20983"/>
                    <a:pt x="3712" y="19663"/>
                    <a:pt x="2820" y="18093"/>
                  </a:cubicBezTo>
                  <a:close/>
                  <a:moveTo>
                    <a:pt x="10920" y="18360"/>
                  </a:moveTo>
                  <a:cubicBezTo>
                    <a:pt x="11170" y="18521"/>
                    <a:pt x="11438" y="18681"/>
                    <a:pt x="11705" y="18842"/>
                  </a:cubicBezTo>
                  <a:cubicBezTo>
                    <a:pt x="13846" y="20038"/>
                    <a:pt x="16255" y="20983"/>
                    <a:pt x="18914" y="21661"/>
                  </a:cubicBezTo>
                  <a:cubicBezTo>
                    <a:pt x="17486" y="22660"/>
                    <a:pt x="15827" y="23338"/>
                    <a:pt x="14043" y="23588"/>
                  </a:cubicBezTo>
                  <a:lnTo>
                    <a:pt x="14168" y="23517"/>
                  </a:lnTo>
                  <a:cubicBezTo>
                    <a:pt x="14114" y="23392"/>
                    <a:pt x="12990" y="21304"/>
                    <a:pt x="10028" y="19520"/>
                  </a:cubicBezTo>
                  <a:cubicBezTo>
                    <a:pt x="10331" y="19145"/>
                    <a:pt x="10617" y="18753"/>
                    <a:pt x="10920" y="18360"/>
                  </a:cubicBezTo>
                  <a:close/>
                  <a:moveTo>
                    <a:pt x="9350" y="20377"/>
                  </a:moveTo>
                  <a:cubicBezTo>
                    <a:pt x="11473" y="21626"/>
                    <a:pt x="12580" y="23053"/>
                    <a:pt x="13008" y="23677"/>
                  </a:cubicBezTo>
                  <a:cubicBezTo>
                    <a:pt x="12847" y="23695"/>
                    <a:pt x="12669" y="23695"/>
                    <a:pt x="12508" y="23695"/>
                  </a:cubicBezTo>
                  <a:cubicBezTo>
                    <a:pt x="10706" y="23695"/>
                    <a:pt x="8993" y="23267"/>
                    <a:pt x="7494" y="22500"/>
                  </a:cubicBezTo>
                  <a:cubicBezTo>
                    <a:pt x="8065" y="21875"/>
                    <a:pt x="8690" y="21162"/>
                    <a:pt x="9350" y="20377"/>
                  </a:cubicBezTo>
                  <a:close/>
                  <a:moveTo>
                    <a:pt x="12508" y="0"/>
                  </a:moveTo>
                  <a:cubicBezTo>
                    <a:pt x="5603" y="0"/>
                    <a:pt x="0" y="5621"/>
                    <a:pt x="0" y="12508"/>
                  </a:cubicBezTo>
                  <a:cubicBezTo>
                    <a:pt x="0" y="19395"/>
                    <a:pt x="5603" y="24998"/>
                    <a:pt x="12508" y="24998"/>
                  </a:cubicBezTo>
                  <a:cubicBezTo>
                    <a:pt x="19395" y="24998"/>
                    <a:pt x="24998" y="19395"/>
                    <a:pt x="24998" y="12508"/>
                  </a:cubicBezTo>
                  <a:cubicBezTo>
                    <a:pt x="24998" y="5621"/>
                    <a:pt x="19395" y="0"/>
                    <a:pt x="12508" y="0"/>
                  </a:cubicBezTo>
                  <a:close/>
                </a:path>
              </a:pathLst>
            </a:custGeom>
            <a:solidFill>
              <a:srgbClr val="F9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grpSp>
        <p:nvGrpSpPr>
          <p:cNvPr id="581" name="Google Shape;581;p51"/>
          <p:cNvGrpSpPr/>
          <p:nvPr/>
        </p:nvGrpSpPr>
        <p:grpSpPr>
          <a:xfrm>
            <a:off x="717500" y="1112250"/>
            <a:ext cx="7709100" cy="3491700"/>
            <a:chOff x="717500" y="1112250"/>
            <a:chExt cx="7709100" cy="3491700"/>
          </a:xfrm>
        </p:grpSpPr>
        <p:cxnSp>
          <p:nvCxnSpPr>
            <p:cNvPr id="582" name="Google Shape;582;p51"/>
            <p:cNvCxnSpPr/>
            <p:nvPr/>
          </p:nvCxnSpPr>
          <p:spPr>
            <a:xfrm rot="10800000">
              <a:off x="4572050" y="1112250"/>
              <a:ext cx="0" cy="3491700"/>
            </a:xfrm>
            <a:prstGeom prst="straightConnector1">
              <a:avLst/>
            </a:prstGeom>
            <a:noFill/>
            <a:ln w="38100" cap="flat" cmpd="sng">
              <a:solidFill>
                <a:srgbClr val="E95E24"/>
              </a:solidFill>
              <a:prstDash val="solid"/>
              <a:round/>
              <a:headEnd type="none" w="med" len="med"/>
              <a:tailEnd type="none" w="med" len="med"/>
            </a:ln>
          </p:spPr>
        </p:cxnSp>
        <p:cxnSp>
          <p:nvCxnSpPr>
            <p:cNvPr id="583" name="Google Shape;583;p51"/>
            <p:cNvCxnSpPr/>
            <p:nvPr/>
          </p:nvCxnSpPr>
          <p:spPr>
            <a:xfrm rot="10800000">
              <a:off x="717500" y="2830100"/>
              <a:ext cx="7709100" cy="0"/>
            </a:xfrm>
            <a:prstGeom prst="straightConnector1">
              <a:avLst/>
            </a:prstGeom>
            <a:noFill/>
            <a:ln w="38100" cap="flat" cmpd="sng">
              <a:solidFill>
                <a:srgbClr val="E95E24"/>
              </a:solidFill>
              <a:prstDash val="solid"/>
              <a:round/>
              <a:headEnd type="none" w="med" len="med"/>
              <a:tailEnd type="none" w="med" len="med"/>
            </a:ln>
          </p:spPr>
        </p:cxnSp>
      </p:grpSp>
      <p:sp>
        <p:nvSpPr>
          <p:cNvPr id="584" name="Google Shape;584;p51"/>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VALUES</a:t>
            </a:r>
            <a:endParaRPr/>
          </a:p>
        </p:txBody>
      </p:sp>
      <p:sp>
        <p:nvSpPr>
          <p:cNvPr id="585" name="Google Shape;585;p51"/>
          <p:cNvSpPr txBox="1">
            <a:spLocks noGrp="1"/>
          </p:cNvSpPr>
          <p:nvPr>
            <p:ph type="subTitle" idx="1"/>
          </p:nvPr>
        </p:nvSpPr>
        <p:spPr>
          <a:xfrm>
            <a:off x="1016600" y="1940562"/>
            <a:ext cx="3318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 and it’s beautiful</a:t>
            </a:r>
            <a:endParaRPr/>
          </a:p>
        </p:txBody>
      </p:sp>
      <p:sp>
        <p:nvSpPr>
          <p:cNvPr id="586" name="Google Shape;586;p51"/>
          <p:cNvSpPr txBox="1">
            <a:spLocks noGrp="1"/>
          </p:cNvSpPr>
          <p:nvPr>
            <p:ph type="subTitle" idx="2"/>
          </p:nvPr>
        </p:nvSpPr>
        <p:spPr>
          <a:xfrm>
            <a:off x="1016600" y="1511038"/>
            <a:ext cx="33180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LOYALTY</a:t>
            </a:r>
            <a:endParaRPr/>
          </a:p>
        </p:txBody>
      </p:sp>
      <p:sp>
        <p:nvSpPr>
          <p:cNvPr id="587" name="Google Shape;587;p51"/>
          <p:cNvSpPr txBox="1">
            <a:spLocks noGrp="1"/>
          </p:cNvSpPr>
          <p:nvPr>
            <p:ph type="subTitle" idx="3"/>
          </p:nvPr>
        </p:nvSpPr>
        <p:spPr>
          <a:xfrm>
            <a:off x="1016625" y="3708400"/>
            <a:ext cx="3318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588" name="Google Shape;588;p51"/>
          <p:cNvSpPr txBox="1">
            <a:spLocks noGrp="1"/>
          </p:cNvSpPr>
          <p:nvPr>
            <p:ph type="subTitle" idx="4"/>
          </p:nvPr>
        </p:nvSpPr>
        <p:spPr>
          <a:xfrm>
            <a:off x="1016625" y="3278875"/>
            <a:ext cx="33180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RELIABILITY</a:t>
            </a:r>
            <a:endParaRPr/>
          </a:p>
        </p:txBody>
      </p:sp>
      <p:sp>
        <p:nvSpPr>
          <p:cNvPr id="589" name="Google Shape;589;p51"/>
          <p:cNvSpPr txBox="1">
            <a:spLocks noGrp="1"/>
          </p:cNvSpPr>
          <p:nvPr>
            <p:ph type="subTitle" idx="5"/>
          </p:nvPr>
        </p:nvSpPr>
        <p:spPr>
          <a:xfrm>
            <a:off x="4809400" y="1940562"/>
            <a:ext cx="3318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590" name="Google Shape;590;p51"/>
          <p:cNvSpPr txBox="1">
            <a:spLocks noGrp="1"/>
          </p:cNvSpPr>
          <p:nvPr>
            <p:ph type="subTitle" idx="6"/>
          </p:nvPr>
        </p:nvSpPr>
        <p:spPr>
          <a:xfrm>
            <a:off x="4809400" y="1511038"/>
            <a:ext cx="33180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EFFICIENCY</a:t>
            </a:r>
            <a:endParaRPr/>
          </a:p>
        </p:txBody>
      </p:sp>
      <p:sp>
        <p:nvSpPr>
          <p:cNvPr id="591" name="Google Shape;591;p51"/>
          <p:cNvSpPr txBox="1">
            <a:spLocks noGrp="1"/>
          </p:cNvSpPr>
          <p:nvPr>
            <p:ph type="subTitle" idx="7"/>
          </p:nvPr>
        </p:nvSpPr>
        <p:spPr>
          <a:xfrm>
            <a:off x="4809425" y="3708400"/>
            <a:ext cx="3318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composed mostly of hydrogen and helium</a:t>
            </a:r>
            <a:endParaRPr/>
          </a:p>
        </p:txBody>
      </p:sp>
      <p:sp>
        <p:nvSpPr>
          <p:cNvPr id="592" name="Google Shape;592;p51"/>
          <p:cNvSpPr txBox="1">
            <a:spLocks noGrp="1"/>
          </p:cNvSpPr>
          <p:nvPr>
            <p:ph type="subTitle" idx="8"/>
          </p:nvPr>
        </p:nvSpPr>
        <p:spPr>
          <a:xfrm>
            <a:off x="4809425" y="3278875"/>
            <a:ext cx="33180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COMMITMENT</a:t>
            </a:r>
            <a:endParaRPr/>
          </a:p>
        </p:txBody>
      </p:sp>
      <p:sp>
        <p:nvSpPr>
          <p:cNvPr id="593" name="Google Shape;593;p51"/>
          <p:cNvSpPr/>
          <p:nvPr/>
        </p:nvSpPr>
        <p:spPr>
          <a:xfrm>
            <a:off x="4121100" y="2374675"/>
            <a:ext cx="901800" cy="9018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51"/>
          <p:cNvGrpSpPr/>
          <p:nvPr/>
        </p:nvGrpSpPr>
        <p:grpSpPr>
          <a:xfrm>
            <a:off x="497378" y="1322195"/>
            <a:ext cx="431694" cy="431694"/>
            <a:chOff x="3365800" y="1183425"/>
            <a:chExt cx="261300" cy="261300"/>
          </a:xfrm>
        </p:grpSpPr>
        <p:cxnSp>
          <p:nvCxnSpPr>
            <p:cNvPr id="595" name="Google Shape;595;p51"/>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596" name="Google Shape;596;p51"/>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grpSp>
        <p:nvGrpSpPr>
          <p:cNvPr id="597" name="Google Shape;597;p51"/>
          <p:cNvGrpSpPr/>
          <p:nvPr/>
        </p:nvGrpSpPr>
        <p:grpSpPr>
          <a:xfrm>
            <a:off x="8214928" y="3925595"/>
            <a:ext cx="431694" cy="431694"/>
            <a:chOff x="3365800" y="1183425"/>
            <a:chExt cx="261300" cy="261300"/>
          </a:xfrm>
        </p:grpSpPr>
        <p:cxnSp>
          <p:nvCxnSpPr>
            <p:cNvPr id="598" name="Google Shape;598;p51"/>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599" name="Google Shape;599;p51"/>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cxnSp>
        <p:nvCxnSpPr>
          <p:cNvPr id="604" name="Google Shape;604;p52"/>
          <p:cNvCxnSpPr/>
          <p:nvPr/>
        </p:nvCxnSpPr>
        <p:spPr>
          <a:xfrm rot="10800000">
            <a:off x="4572050" y="1112250"/>
            <a:ext cx="0" cy="3491700"/>
          </a:xfrm>
          <a:prstGeom prst="straightConnector1">
            <a:avLst/>
          </a:prstGeom>
          <a:noFill/>
          <a:ln w="38100" cap="flat" cmpd="sng">
            <a:solidFill>
              <a:srgbClr val="E95E24"/>
            </a:solidFill>
            <a:prstDash val="solid"/>
            <a:round/>
            <a:headEnd type="none" w="med" len="med"/>
            <a:tailEnd type="none" w="med" len="med"/>
          </a:ln>
        </p:spPr>
      </p:cxnSp>
      <p:cxnSp>
        <p:nvCxnSpPr>
          <p:cNvPr id="605" name="Google Shape;605;p52"/>
          <p:cNvCxnSpPr/>
          <p:nvPr/>
        </p:nvCxnSpPr>
        <p:spPr>
          <a:xfrm rot="10800000">
            <a:off x="4581600" y="2808750"/>
            <a:ext cx="3822000" cy="0"/>
          </a:xfrm>
          <a:prstGeom prst="straightConnector1">
            <a:avLst/>
          </a:prstGeom>
          <a:noFill/>
          <a:ln w="38100" cap="flat" cmpd="sng">
            <a:solidFill>
              <a:srgbClr val="E95E24"/>
            </a:solidFill>
            <a:prstDash val="solid"/>
            <a:round/>
            <a:headEnd type="none" w="med" len="med"/>
            <a:tailEnd type="none" w="med" len="med"/>
          </a:ln>
        </p:spPr>
      </p:cxnSp>
      <p:sp>
        <p:nvSpPr>
          <p:cNvPr id="606" name="Google Shape;606;p52"/>
          <p:cNvSpPr/>
          <p:nvPr/>
        </p:nvSpPr>
        <p:spPr>
          <a:xfrm rot="5400000" flipH="1">
            <a:off x="3628025" y="1864525"/>
            <a:ext cx="1887900" cy="1888500"/>
          </a:xfrm>
          <a:prstGeom prst="pie">
            <a:avLst>
              <a:gd name="adj1" fmla="val 0"/>
              <a:gd name="adj2" fmla="val 10800087"/>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2"/>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SUCCESS</a:t>
            </a:r>
            <a:endParaRPr/>
          </a:p>
        </p:txBody>
      </p:sp>
      <p:sp>
        <p:nvSpPr>
          <p:cNvPr id="608" name="Google Shape;608;p52"/>
          <p:cNvSpPr txBox="1">
            <a:spLocks noGrp="1"/>
          </p:cNvSpPr>
          <p:nvPr>
            <p:ph type="subTitle" idx="1"/>
          </p:nvPr>
        </p:nvSpPr>
        <p:spPr>
          <a:xfrm>
            <a:off x="1153250" y="2750550"/>
            <a:ext cx="2299800" cy="105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 is the farthest</a:t>
            </a:r>
            <a:endParaRPr/>
          </a:p>
          <a:p>
            <a:pPr marL="0" lvl="0" indent="0" algn="l" rtl="0">
              <a:spcBef>
                <a:spcPts val="0"/>
              </a:spcBef>
              <a:spcAft>
                <a:spcPts val="0"/>
              </a:spcAft>
              <a:buNone/>
            </a:pPr>
            <a:r>
              <a:rPr lang="en"/>
              <a:t>planet from the Sun and the fourth-largest</a:t>
            </a:r>
            <a:endParaRPr/>
          </a:p>
        </p:txBody>
      </p:sp>
      <p:sp>
        <p:nvSpPr>
          <p:cNvPr id="609" name="Google Shape;609;p52"/>
          <p:cNvSpPr txBox="1">
            <a:spLocks noGrp="1"/>
          </p:cNvSpPr>
          <p:nvPr>
            <p:ph type="subTitle" idx="4"/>
          </p:nvPr>
        </p:nvSpPr>
        <p:spPr>
          <a:xfrm>
            <a:off x="5006988" y="2023850"/>
            <a:ext cx="2971200" cy="46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the ringed planet</a:t>
            </a:r>
            <a:endParaRPr/>
          </a:p>
        </p:txBody>
      </p:sp>
      <p:sp>
        <p:nvSpPr>
          <p:cNvPr id="610" name="Google Shape;610;p52"/>
          <p:cNvSpPr txBox="1">
            <a:spLocks noGrp="1"/>
          </p:cNvSpPr>
          <p:nvPr>
            <p:ph type="title" idx="2"/>
          </p:nvPr>
        </p:nvSpPr>
        <p:spPr>
          <a:xfrm>
            <a:off x="1153250" y="1714350"/>
            <a:ext cx="2299800" cy="103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95%</a:t>
            </a:r>
            <a:endParaRPr/>
          </a:p>
        </p:txBody>
      </p:sp>
      <p:sp>
        <p:nvSpPr>
          <p:cNvPr id="611" name="Google Shape;611;p52"/>
          <p:cNvSpPr txBox="1">
            <a:spLocks noGrp="1"/>
          </p:cNvSpPr>
          <p:nvPr>
            <p:ph type="title" idx="3"/>
          </p:nvPr>
        </p:nvSpPr>
        <p:spPr>
          <a:xfrm>
            <a:off x="5006988" y="1378188"/>
            <a:ext cx="2971200" cy="64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9/10</a:t>
            </a:r>
            <a:endParaRPr/>
          </a:p>
        </p:txBody>
      </p:sp>
      <p:sp>
        <p:nvSpPr>
          <p:cNvPr id="612" name="Google Shape;612;p52"/>
          <p:cNvSpPr txBox="1">
            <a:spLocks noGrp="1"/>
          </p:cNvSpPr>
          <p:nvPr>
            <p:ph type="title" idx="5"/>
          </p:nvPr>
        </p:nvSpPr>
        <p:spPr>
          <a:xfrm>
            <a:off x="5006988" y="3133450"/>
            <a:ext cx="2971200" cy="64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2,500</a:t>
            </a:r>
            <a:endParaRPr/>
          </a:p>
        </p:txBody>
      </p:sp>
      <p:sp>
        <p:nvSpPr>
          <p:cNvPr id="613" name="Google Shape;613;p52"/>
          <p:cNvSpPr txBox="1">
            <a:spLocks noGrp="1"/>
          </p:cNvSpPr>
          <p:nvPr>
            <p:ph type="subTitle" idx="6"/>
          </p:nvPr>
        </p:nvSpPr>
        <p:spPr>
          <a:xfrm>
            <a:off x="5006988" y="3779000"/>
            <a:ext cx="2971200" cy="46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7"/>
        <p:cNvGrpSpPr/>
        <p:nvPr/>
      </p:nvGrpSpPr>
      <p:grpSpPr>
        <a:xfrm>
          <a:off x="0" y="0"/>
          <a:ext cx="0" cy="0"/>
          <a:chOff x="0" y="0"/>
          <a:chExt cx="0" cy="0"/>
        </a:xfrm>
      </p:grpSpPr>
      <p:sp>
        <p:nvSpPr>
          <p:cNvPr id="618" name="Google Shape;618;p53"/>
          <p:cNvSpPr txBox="1">
            <a:spLocks noGrp="1"/>
          </p:cNvSpPr>
          <p:nvPr>
            <p:ph type="title"/>
          </p:nvPr>
        </p:nvSpPr>
        <p:spPr>
          <a:xfrm>
            <a:off x="713225" y="3176300"/>
            <a:ext cx="6367800" cy="14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4"/>
          <p:cNvSpPr txBox="1">
            <a:spLocks noGrp="1"/>
          </p:cNvSpPr>
          <p:nvPr>
            <p:ph type="title"/>
          </p:nvPr>
        </p:nvSpPr>
        <p:spPr>
          <a:xfrm>
            <a:off x="2971613" y="1574875"/>
            <a:ext cx="5351100" cy="166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Alfa Slab One" panose="02020500000000000000" charset="0"/>
              </a:rPr>
              <a:t>Motivation</a:t>
            </a:r>
            <a:endParaRPr dirty="0">
              <a:latin typeface="Alfa Slab One" panose="02020500000000000000" charset="0"/>
            </a:endParaRPr>
          </a:p>
        </p:txBody>
      </p:sp>
      <p:sp>
        <p:nvSpPr>
          <p:cNvPr id="388" name="Google Shape;388;p44"/>
          <p:cNvSpPr txBox="1">
            <a:spLocks noGrp="1"/>
          </p:cNvSpPr>
          <p:nvPr>
            <p:ph type="title" idx="2"/>
          </p:nvPr>
        </p:nvSpPr>
        <p:spPr>
          <a:xfrm>
            <a:off x="821288" y="1574875"/>
            <a:ext cx="2150400" cy="166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lfa Slab One" panose="02020500000000000000" charset="0"/>
              </a:rPr>
              <a:t>01</a:t>
            </a:r>
            <a:endParaRPr dirty="0">
              <a:latin typeface="Alfa Slab One" panose="02020500000000000000" charset="0"/>
            </a:endParaRPr>
          </a:p>
        </p:txBody>
      </p:sp>
      <p:grpSp>
        <p:nvGrpSpPr>
          <p:cNvPr id="389" name="Google Shape;389;p44"/>
          <p:cNvGrpSpPr/>
          <p:nvPr/>
        </p:nvGrpSpPr>
        <p:grpSpPr>
          <a:xfrm rot="-480853" flipH="1">
            <a:off x="1094867" y="945649"/>
            <a:ext cx="2244318" cy="593320"/>
            <a:chOff x="5239200" y="684775"/>
            <a:chExt cx="2244620" cy="593400"/>
          </a:xfrm>
        </p:grpSpPr>
        <p:sp>
          <p:nvSpPr>
            <p:cNvPr id="390" name="Google Shape;390;p44"/>
            <p:cNvSpPr/>
            <p:nvPr/>
          </p:nvSpPr>
          <p:spPr>
            <a:xfrm>
              <a:off x="5239200" y="684775"/>
              <a:ext cx="485400" cy="485400"/>
            </a:xfrm>
            <a:prstGeom prst="ellipse">
              <a:avLst/>
            </a:prstGeom>
            <a:solidFill>
              <a:schemeClr val="dk1"/>
            </a:solid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44"/>
            <p:cNvGrpSpPr/>
            <p:nvPr/>
          </p:nvGrpSpPr>
          <p:grpSpPr>
            <a:xfrm>
              <a:off x="7083744" y="860634"/>
              <a:ext cx="400076" cy="400103"/>
              <a:chOff x="3365800" y="1183425"/>
              <a:chExt cx="261300" cy="261300"/>
            </a:xfrm>
          </p:grpSpPr>
          <p:cxnSp>
            <p:nvCxnSpPr>
              <p:cNvPr id="392" name="Google Shape;392;p44"/>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393" name="Google Shape;393;p44"/>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cxnSp>
          <p:nvCxnSpPr>
            <p:cNvPr id="394" name="Google Shape;394;p44"/>
            <p:cNvCxnSpPr>
              <a:stCxn id="390" idx="6"/>
            </p:cNvCxnSpPr>
            <p:nvPr/>
          </p:nvCxnSpPr>
          <p:spPr>
            <a:xfrm rot="-480828">
              <a:off x="5741900" y="819387"/>
              <a:ext cx="1525699" cy="354176"/>
            </a:xfrm>
            <a:prstGeom prst="straightConnector1">
              <a:avLst/>
            </a:prstGeom>
            <a:noFill/>
            <a:ln w="38100" cap="flat" cmpd="sng">
              <a:solidFill>
                <a:schemeClr val="accent1"/>
              </a:solidFill>
              <a:prstDash val="dash"/>
              <a:round/>
              <a:headEnd type="none" w="med" len="med"/>
              <a:tailEnd type="none" w="med" len="med"/>
            </a:ln>
          </p:spPr>
        </p:cxn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54"/>
          <p:cNvSpPr txBox="1">
            <a:spLocks noGrp="1"/>
          </p:cNvSpPr>
          <p:nvPr>
            <p:ph type="title"/>
          </p:nvPr>
        </p:nvSpPr>
        <p:spPr>
          <a:xfrm>
            <a:off x="1263200" y="1298488"/>
            <a:ext cx="2732700" cy="109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ALWAYS REINFORCES THE CONCEPT</a:t>
            </a:r>
            <a:endParaRPr/>
          </a:p>
        </p:txBody>
      </p:sp>
      <p:sp>
        <p:nvSpPr>
          <p:cNvPr id="624" name="Google Shape;624;p54"/>
          <p:cNvSpPr txBox="1">
            <a:spLocks noGrp="1"/>
          </p:cNvSpPr>
          <p:nvPr>
            <p:ph type="subTitle" idx="1"/>
          </p:nvPr>
        </p:nvSpPr>
        <p:spPr>
          <a:xfrm>
            <a:off x="1263200" y="2394813"/>
            <a:ext cx="2732700" cy="154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grpSp>
        <p:nvGrpSpPr>
          <p:cNvPr id="625" name="Google Shape;625;p54"/>
          <p:cNvGrpSpPr/>
          <p:nvPr/>
        </p:nvGrpSpPr>
        <p:grpSpPr>
          <a:xfrm>
            <a:off x="4236800" y="197957"/>
            <a:ext cx="683100" cy="4406100"/>
            <a:chOff x="4236800" y="197957"/>
            <a:chExt cx="683100" cy="4406100"/>
          </a:xfrm>
        </p:grpSpPr>
        <p:sp>
          <p:nvSpPr>
            <p:cNvPr id="626" name="Google Shape;626;p54"/>
            <p:cNvSpPr/>
            <p:nvPr/>
          </p:nvSpPr>
          <p:spPr>
            <a:xfrm>
              <a:off x="4236800" y="197957"/>
              <a:ext cx="683100" cy="6831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7" name="Google Shape;627;p54"/>
            <p:cNvCxnSpPr>
              <a:endCxn id="626" idx="4"/>
            </p:cNvCxnSpPr>
            <p:nvPr/>
          </p:nvCxnSpPr>
          <p:spPr>
            <a:xfrm rot="10800000" flipH="1">
              <a:off x="4572050" y="881057"/>
              <a:ext cx="6300" cy="3723000"/>
            </a:xfrm>
            <a:prstGeom prst="straightConnector1">
              <a:avLst/>
            </a:prstGeom>
            <a:noFill/>
            <a:ln w="38100" cap="flat" cmpd="sng">
              <a:solidFill>
                <a:schemeClr val="accent1"/>
              </a:solidFill>
              <a:prstDash val="dash"/>
              <a:round/>
              <a:headEnd type="none" w="med" len="med"/>
              <a:tailEnd type="none" w="med" len="med"/>
            </a:ln>
          </p:spPr>
        </p:cxnSp>
      </p:grpSp>
      <p:pic>
        <p:nvPicPr>
          <p:cNvPr id="628" name="Google Shape;628;p54"/>
          <p:cNvPicPr preferRelativeResize="0"/>
          <p:nvPr/>
        </p:nvPicPr>
        <p:blipFill rotWithShape="1">
          <a:blip r:embed="rId3">
            <a:alphaModFix/>
          </a:blip>
          <a:srcRect/>
          <a:stretch/>
        </p:blipFill>
        <p:spPr>
          <a:xfrm>
            <a:off x="5006700" y="1066050"/>
            <a:ext cx="3011400" cy="3011400"/>
          </a:xfrm>
          <a:prstGeom prst="ellipse">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55"/>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ENROLLMENT STATISTICS</a:t>
            </a:r>
            <a:endParaRPr/>
          </a:p>
        </p:txBody>
      </p:sp>
      <p:pic>
        <p:nvPicPr>
          <p:cNvPr id="634" name="Google Shape;634;p55" title="Chart">
            <a:hlinkClick r:id="rId3"/>
          </p:cNvPr>
          <p:cNvPicPr preferRelativeResize="0"/>
          <p:nvPr/>
        </p:nvPicPr>
        <p:blipFill rotWithShape="1">
          <a:blip r:embed="rId4">
            <a:alphaModFix/>
          </a:blip>
          <a:srcRect r="6208"/>
          <a:stretch/>
        </p:blipFill>
        <p:spPr>
          <a:xfrm>
            <a:off x="865650" y="1397925"/>
            <a:ext cx="4544250" cy="2336100"/>
          </a:xfrm>
          <a:prstGeom prst="rect">
            <a:avLst/>
          </a:prstGeom>
          <a:noFill/>
          <a:ln>
            <a:noFill/>
          </a:ln>
        </p:spPr>
      </p:pic>
      <p:sp>
        <p:nvSpPr>
          <p:cNvPr id="635" name="Google Shape;635;p55"/>
          <p:cNvSpPr txBox="1"/>
          <p:nvPr/>
        </p:nvSpPr>
        <p:spPr>
          <a:xfrm>
            <a:off x="865625" y="3797025"/>
            <a:ext cx="44727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latin typeface="Roboto"/>
                <a:ea typeface="Roboto"/>
                <a:cs typeface="Roboto"/>
                <a:sym typeface="Roboto"/>
              </a:rPr>
              <a:t>Follow the link in the graph to modify its data and then paste the new one here. For more info, </a:t>
            </a:r>
            <a:r>
              <a:rPr lang="en" u="sng">
                <a:solidFill>
                  <a:schemeClr val="accent6"/>
                </a:solidFill>
                <a:latin typeface="Roboto"/>
                <a:ea typeface="Roboto"/>
                <a:cs typeface="Roboto"/>
                <a:sym typeface="Roboto"/>
                <a:hlinkClick r:id="rId5">
                  <a:extLst>
                    <a:ext uri="{A12FA001-AC4F-418D-AE19-62706E023703}">
                      <ahyp:hlinkClr xmlns:ahyp="http://schemas.microsoft.com/office/drawing/2018/hyperlinkcolor" val="tx"/>
                    </a:ext>
                  </a:extLst>
                </a:hlinkClick>
              </a:rPr>
              <a:t>click here</a:t>
            </a:r>
            <a:endParaRPr u="sng">
              <a:solidFill>
                <a:schemeClr val="accent6"/>
              </a:solidFill>
              <a:latin typeface="Roboto"/>
              <a:ea typeface="Roboto"/>
              <a:cs typeface="Roboto"/>
              <a:sym typeface="Roboto"/>
            </a:endParaRPr>
          </a:p>
        </p:txBody>
      </p:sp>
      <p:sp>
        <p:nvSpPr>
          <p:cNvPr id="636" name="Google Shape;636;p55"/>
          <p:cNvSpPr txBox="1">
            <a:spLocks noGrp="1"/>
          </p:cNvSpPr>
          <p:nvPr>
            <p:ph type="subTitle" idx="4294967295"/>
          </p:nvPr>
        </p:nvSpPr>
        <p:spPr>
          <a:xfrm>
            <a:off x="6030125" y="2110191"/>
            <a:ext cx="2230200" cy="717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400">
                <a:solidFill>
                  <a:schemeClr val="lt1"/>
                </a:solidFill>
              </a:rPr>
              <a:t>Mercury is the closest planet to the Sun</a:t>
            </a:r>
            <a:endParaRPr sz="1400">
              <a:solidFill>
                <a:schemeClr val="lt1"/>
              </a:solidFill>
            </a:endParaRPr>
          </a:p>
        </p:txBody>
      </p:sp>
      <p:sp>
        <p:nvSpPr>
          <p:cNvPr id="637" name="Google Shape;637;p55"/>
          <p:cNvSpPr txBox="1">
            <a:spLocks noGrp="1"/>
          </p:cNvSpPr>
          <p:nvPr>
            <p:ph type="subTitle" idx="4294967295"/>
          </p:nvPr>
        </p:nvSpPr>
        <p:spPr>
          <a:xfrm>
            <a:off x="6030125" y="1678600"/>
            <a:ext cx="2230200" cy="431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solidFill>
                  <a:schemeClr val="lt1"/>
                </a:solidFill>
                <a:latin typeface="Alfa Slab One"/>
                <a:ea typeface="Alfa Slab One"/>
                <a:cs typeface="Alfa Slab One"/>
                <a:sym typeface="Alfa Slab One"/>
              </a:rPr>
              <a:t>UNDER 12’S</a:t>
            </a:r>
            <a:endParaRPr>
              <a:solidFill>
                <a:schemeClr val="lt1"/>
              </a:solidFill>
              <a:latin typeface="Alfa Slab One"/>
              <a:ea typeface="Alfa Slab One"/>
              <a:cs typeface="Alfa Slab One"/>
              <a:sym typeface="Alfa Slab One"/>
            </a:endParaRPr>
          </a:p>
        </p:txBody>
      </p:sp>
      <p:sp>
        <p:nvSpPr>
          <p:cNvPr id="638" name="Google Shape;638;p55"/>
          <p:cNvSpPr txBox="1">
            <a:spLocks noGrp="1"/>
          </p:cNvSpPr>
          <p:nvPr>
            <p:ph type="subTitle" idx="4294967295"/>
          </p:nvPr>
        </p:nvSpPr>
        <p:spPr>
          <a:xfrm>
            <a:off x="6030125" y="3544649"/>
            <a:ext cx="2230200" cy="717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400">
                <a:solidFill>
                  <a:schemeClr val="lt1"/>
                </a:solidFill>
              </a:rPr>
              <a:t>Venus is the second planet from the Sun</a:t>
            </a:r>
            <a:endParaRPr sz="1400">
              <a:solidFill>
                <a:schemeClr val="lt1"/>
              </a:solidFill>
            </a:endParaRPr>
          </a:p>
        </p:txBody>
      </p:sp>
      <p:sp>
        <p:nvSpPr>
          <p:cNvPr id="639" name="Google Shape;639;p55"/>
          <p:cNvSpPr txBox="1">
            <a:spLocks noGrp="1"/>
          </p:cNvSpPr>
          <p:nvPr>
            <p:ph type="subTitle" idx="4294967295"/>
          </p:nvPr>
        </p:nvSpPr>
        <p:spPr>
          <a:xfrm>
            <a:off x="6030125" y="3113059"/>
            <a:ext cx="2230200" cy="431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solidFill>
                  <a:schemeClr val="lt1"/>
                </a:solidFill>
                <a:latin typeface="Alfa Slab One"/>
                <a:ea typeface="Alfa Slab One"/>
                <a:cs typeface="Alfa Slab One"/>
                <a:sym typeface="Alfa Slab One"/>
              </a:rPr>
              <a:t>UNDER 20’S</a:t>
            </a:r>
            <a:endParaRPr>
              <a:solidFill>
                <a:schemeClr val="lt1"/>
              </a:solidFill>
              <a:latin typeface="Alfa Slab One"/>
              <a:ea typeface="Alfa Slab One"/>
              <a:cs typeface="Alfa Slab One"/>
              <a:sym typeface="Alfa Slab One"/>
            </a:endParaRPr>
          </a:p>
        </p:txBody>
      </p:sp>
      <p:sp>
        <p:nvSpPr>
          <p:cNvPr id="640" name="Google Shape;640;p55"/>
          <p:cNvSpPr/>
          <p:nvPr/>
        </p:nvSpPr>
        <p:spPr>
          <a:xfrm>
            <a:off x="5522163" y="1696600"/>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5"/>
          <p:cNvSpPr/>
          <p:nvPr/>
        </p:nvSpPr>
        <p:spPr>
          <a:xfrm>
            <a:off x="5522150" y="3131050"/>
            <a:ext cx="395700" cy="39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56"/>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CENTERS</a:t>
            </a:r>
            <a:endParaRPr/>
          </a:p>
        </p:txBody>
      </p:sp>
      <p:sp>
        <p:nvSpPr>
          <p:cNvPr id="647" name="Google Shape;647;p56"/>
          <p:cNvSpPr txBox="1">
            <a:spLocks noGrp="1"/>
          </p:cNvSpPr>
          <p:nvPr>
            <p:ph type="subTitle" idx="4294967295"/>
          </p:nvPr>
        </p:nvSpPr>
        <p:spPr>
          <a:xfrm>
            <a:off x="1112050" y="1976991"/>
            <a:ext cx="2230200" cy="717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400">
                <a:solidFill>
                  <a:schemeClr val="lt1"/>
                </a:solidFill>
              </a:rPr>
              <a:t>Mercury is the closest planet to the Sun</a:t>
            </a:r>
            <a:endParaRPr sz="1400">
              <a:solidFill>
                <a:schemeClr val="lt1"/>
              </a:solidFill>
            </a:endParaRPr>
          </a:p>
        </p:txBody>
      </p:sp>
      <p:sp>
        <p:nvSpPr>
          <p:cNvPr id="648" name="Google Shape;648;p56"/>
          <p:cNvSpPr txBox="1">
            <a:spLocks noGrp="1"/>
          </p:cNvSpPr>
          <p:nvPr>
            <p:ph type="subTitle" idx="4294967295"/>
          </p:nvPr>
        </p:nvSpPr>
        <p:spPr>
          <a:xfrm>
            <a:off x="1112050" y="1545400"/>
            <a:ext cx="2230200" cy="431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solidFill>
                  <a:schemeClr val="lt1"/>
                </a:solidFill>
                <a:latin typeface="Alfa Slab One"/>
                <a:ea typeface="Alfa Slab One"/>
                <a:cs typeface="Alfa Slab One"/>
                <a:sym typeface="Alfa Slab One"/>
              </a:rPr>
              <a:t>EUROPE</a:t>
            </a:r>
            <a:endParaRPr>
              <a:solidFill>
                <a:schemeClr val="lt1"/>
              </a:solidFill>
              <a:latin typeface="Alfa Slab One"/>
              <a:ea typeface="Alfa Slab One"/>
              <a:cs typeface="Alfa Slab One"/>
              <a:sym typeface="Alfa Slab One"/>
            </a:endParaRPr>
          </a:p>
        </p:txBody>
      </p:sp>
      <p:sp>
        <p:nvSpPr>
          <p:cNvPr id="649" name="Google Shape;649;p56"/>
          <p:cNvSpPr txBox="1">
            <a:spLocks noGrp="1"/>
          </p:cNvSpPr>
          <p:nvPr>
            <p:ph type="subTitle" idx="4294967295"/>
          </p:nvPr>
        </p:nvSpPr>
        <p:spPr>
          <a:xfrm>
            <a:off x="1112050" y="3411449"/>
            <a:ext cx="2230200" cy="717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400">
                <a:solidFill>
                  <a:schemeClr val="lt1"/>
                </a:solidFill>
              </a:rPr>
              <a:t>Venus is the second planet from the Sun</a:t>
            </a:r>
            <a:endParaRPr sz="1400">
              <a:solidFill>
                <a:schemeClr val="lt1"/>
              </a:solidFill>
            </a:endParaRPr>
          </a:p>
        </p:txBody>
      </p:sp>
      <p:sp>
        <p:nvSpPr>
          <p:cNvPr id="650" name="Google Shape;650;p56"/>
          <p:cNvSpPr txBox="1">
            <a:spLocks noGrp="1"/>
          </p:cNvSpPr>
          <p:nvPr>
            <p:ph type="subTitle" idx="4294967295"/>
          </p:nvPr>
        </p:nvSpPr>
        <p:spPr>
          <a:xfrm>
            <a:off x="1112050" y="2979859"/>
            <a:ext cx="2230200" cy="431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solidFill>
                  <a:schemeClr val="lt1"/>
                </a:solidFill>
                <a:latin typeface="Alfa Slab One"/>
                <a:ea typeface="Alfa Slab One"/>
                <a:cs typeface="Alfa Slab One"/>
                <a:sym typeface="Alfa Slab One"/>
              </a:rPr>
              <a:t>AUSTRALIA</a:t>
            </a:r>
            <a:endParaRPr>
              <a:solidFill>
                <a:schemeClr val="lt1"/>
              </a:solidFill>
              <a:latin typeface="Alfa Slab One"/>
              <a:ea typeface="Alfa Slab One"/>
              <a:cs typeface="Alfa Slab One"/>
              <a:sym typeface="Alfa Slab One"/>
            </a:endParaRPr>
          </a:p>
        </p:txBody>
      </p:sp>
      <p:grpSp>
        <p:nvGrpSpPr>
          <p:cNvPr id="651" name="Google Shape;651;p56"/>
          <p:cNvGrpSpPr/>
          <p:nvPr/>
        </p:nvGrpSpPr>
        <p:grpSpPr>
          <a:xfrm>
            <a:off x="4736351" y="1536663"/>
            <a:ext cx="2825194" cy="2625480"/>
            <a:chOff x="4784592" y="2122132"/>
            <a:chExt cx="1212321" cy="1126622"/>
          </a:xfrm>
        </p:grpSpPr>
        <p:sp>
          <p:nvSpPr>
            <p:cNvPr id="652" name="Google Shape;652;p56"/>
            <p:cNvSpPr/>
            <p:nvPr/>
          </p:nvSpPr>
          <p:spPr>
            <a:xfrm>
              <a:off x="4784592" y="2122132"/>
              <a:ext cx="1210363" cy="1043484"/>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6"/>
            <p:cNvSpPr/>
            <p:nvPr/>
          </p:nvSpPr>
          <p:spPr>
            <a:xfrm>
              <a:off x="5678967" y="2891015"/>
              <a:ext cx="102123" cy="56433"/>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6"/>
            <p:cNvSpPr/>
            <p:nvPr/>
          </p:nvSpPr>
          <p:spPr>
            <a:xfrm>
              <a:off x="5606006" y="2885349"/>
              <a:ext cx="166381" cy="119976"/>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6"/>
            <p:cNvSpPr/>
            <p:nvPr/>
          </p:nvSpPr>
          <p:spPr>
            <a:xfrm>
              <a:off x="5709663" y="3007202"/>
              <a:ext cx="287250" cy="241553"/>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 name="Google Shape;656;p56"/>
          <p:cNvSpPr/>
          <p:nvPr/>
        </p:nvSpPr>
        <p:spPr>
          <a:xfrm>
            <a:off x="7315650" y="3746550"/>
            <a:ext cx="307500" cy="30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6"/>
          <p:cNvSpPr/>
          <p:nvPr/>
        </p:nvSpPr>
        <p:spPr>
          <a:xfrm>
            <a:off x="4918100" y="2243525"/>
            <a:ext cx="307500" cy="30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 name="Google Shape;658;p56"/>
          <p:cNvGrpSpPr/>
          <p:nvPr/>
        </p:nvGrpSpPr>
        <p:grpSpPr>
          <a:xfrm>
            <a:off x="3619250" y="1096238"/>
            <a:ext cx="431700" cy="3723600"/>
            <a:chOff x="3619250" y="1096238"/>
            <a:chExt cx="431700" cy="3723600"/>
          </a:xfrm>
        </p:grpSpPr>
        <p:cxnSp>
          <p:nvCxnSpPr>
            <p:cNvPr id="659" name="Google Shape;659;p56"/>
            <p:cNvCxnSpPr>
              <a:stCxn id="660" idx="0"/>
            </p:cNvCxnSpPr>
            <p:nvPr/>
          </p:nvCxnSpPr>
          <p:spPr>
            <a:xfrm rot="10800000">
              <a:off x="3835100" y="1096238"/>
              <a:ext cx="0" cy="3291900"/>
            </a:xfrm>
            <a:prstGeom prst="straightConnector1">
              <a:avLst/>
            </a:prstGeom>
            <a:noFill/>
            <a:ln w="38100" cap="flat" cmpd="sng">
              <a:solidFill>
                <a:schemeClr val="accent1"/>
              </a:solidFill>
              <a:prstDash val="dash"/>
              <a:round/>
              <a:headEnd type="none" w="med" len="med"/>
              <a:tailEnd type="none" w="med" len="med"/>
            </a:ln>
          </p:spPr>
        </p:cxnSp>
        <p:sp>
          <p:nvSpPr>
            <p:cNvPr id="660" name="Google Shape;660;p56"/>
            <p:cNvSpPr/>
            <p:nvPr/>
          </p:nvSpPr>
          <p:spPr>
            <a:xfrm>
              <a:off x="3619250" y="4388138"/>
              <a:ext cx="431700" cy="4317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57"/>
          <p:cNvSpPr txBox="1">
            <a:spLocks noGrp="1"/>
          </p:cNvSpPr>
          <p:nvPr>
            <p:ph type="title"/>
          </p:nvPr>
        </p:nvSpPr>
        <p:spPr>
          <a:xfrm>
            <a:off x="1388100" y="1392600"/>
            <a:ext cx="6367800" cy="235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grpSp>
        <p:nvGrpSpPr>
          <p:cNvPr id="666" name="Google Shape;666;p57"/>
          <p:cNvGrpSpPr/>
          <p:nvPr/>
        </p:nvGrpSpPr>
        <p:grpSpPr>
          <a:xfrm>
            <a:off x="470525" y="886100"/>
            <a:ext cx="7947450" cy="3468425"/>
            <a:chOff x="470525" y="886100"/>
            <a:chExt cx="7947450" cy="3468425"/>
          </a:xfrm>
        </p:grpSpPr>
        <p:cxnSp>
          <p:nvCxnSpPr>
            <p:cNvPr id="667" name="Google Shape;667;p57"/>
            <p:cNvCxnSpPr/>
            <p:nvPr/>
          </p:nvCxnSpPr>
          <p:spPr>
            <a:xfrm>
              <a:off x="725975" y="4047175"/>
              <a:ext cx="7692000" cy="0"/>
            </a:xfrm>
            <a:prstGeom prst="straightConnector1">
              <a:avLst/>
            </a:prstGeom>
            <a:noFill/>
            <a:ln w="38100" cap="flat" cmpd="sng">
              <a:solidFill>
                <a:schemeClr val="accent1"/>
              </a:solidFill>
              <a:prstDash val="solid"/>
              <a:round/>
              <a:headEnd type="none" w="med" len="med"/>
              <a:tailEnd type="none" w="med" len="med"/>
            </a:ln>
          </p:spPr>
        </p:cxnSp>
        <p:sp>
          <p:nvSpPr>
            <p:cNvPr id="668" name="Google Shape;668;p57"/>
            <p:cNvSpPr/>
            <p:nvPr/>
          </p:nvSpPr>
          <p:spPr>
            <a:xfrm>
              <a:off x="7459100" y="3739825"/>
              <a:ext cx="614700" cy="6147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7"/>
            <p:cNvSpPr/>
            <p:nvPr/>
          </p:nvSpPr>
          <p:spPr>
            <a:xfrm>
              <a:off x="470525" y="886100"/>
              <a:ext cx="485400" cy="485400"/>
            </a:xfrm>
            <a:prstGeom prst="ellipse">
              <a:avLst/>
            </a:prstGeom>
            <a:solidFill>
              <a:schemeClr val="dk1"/>
            </a:solid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 name="Google Shape;670;p57"/>
            <p:cNvCxnSpPr>
              <a:stCxn id="669" idx="6"/>
            </p:cNvCxnSpPr>
            <p:nvPr/>
          </p:nvCxnSpPr>
          <p:spPr>
            <a:xfrm>
              <a:off x="955925" y="1128800"/>
              <a:ext cx="6790200" cy="0"/>
            </a:xfrm>
            <a:prstGeom prst="straightConnector1">
              <a:avLst/>
            </a:prstGeom>
            <a:noFill/>
            <a:ln w="38100" cap="flat" cmpd="sng">
              <a:solidFill>
                <a:schemeClr val="accent1"/>
              </a:solidFill>
              <a:prstDash val="dash"/>
              <a:round/>
              <a:headEnd type="none" w="med" len="med"/>
              <a:tailEnd type="none" w="med" len="med"/>
            </a:ln>
          </p:spPr>
        </p:cxnSp>
        <p:cxnSp>
          <p:nvCxnSpPr>
            <p:cNvPr id="671" name="Google Shape;671;p57"/>
            <p:cNvCxnSpPr>
              <a:endCxn id="668" idx="0"/>
            </p:cNvCxnSpPr>
            <p:nvPr/>
          </p:nvCxnSpPr>
          <p:spPr>
            <a:xfrm flipH="1">
              <a:off x="7766450" y="1137325"/>
              <a:ext cx="10200" cy="2602500"/>
            </a:xfrm>
            <a:prstGeom prst="straightConnector1">
              <a:avLst/>
            </a:prstGeom>
            <a:noFill/>
            <a:ln w="38100" cap="flat" cmpd="sng">
              <a:solidFill>
                <a:schemeClr val="accent1"/>
              </a:solidFill>
              <a:prstDash val="dash"/>
              <a:round/>
              <a:headEnd type="none" w="med" len="med"/>
              <a:tailEnd type="none" w="med" len="med"/>
            </a:ln>
          </p:spPr>
        </p:cxnSp>
        <p:grpSp>
          <p:nvGrpSpPr>
            <p:cNvPr id="672" name="Google Shape;672;p57"/>
            <p:cNvGrpSpPr/>
            <p:nvPr/>
          </p:nvGrpSpPr>
          <p:grpSpPr>
            <a:xfrm>
              <a:off x="7523758" y="886109"/>
              <a:ext cx="485391" cy="485391"/>
              <a:chOff x="3365800" y="1183425"/>
              <a:chExt cx="261300" cy="261300"/>
            </a:xfrm>
          </p:grpSpPr>
          <p:cxnSp>
            <p:nvCxnSpPr>
              <p:cNvPr id="673" name="Google Shape;673;p57"/>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674" name="Google Shape;674;p57"/>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58"/>
          <p:cNvSpPr txBox="1">
            <a:spLocks noGrp="1"/>
          </p:cNvSpPr>
          <p:nvPr>
            <p:ph type="title"/>
          </p:nvPr>
        </p:nvSpPr>
        <p:spPr>
          <a:xfrm>
            <a:off x="859050" y="539500"/>
            <a:ext cx="7425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CENTER SCHEDULE</a:t>
            </a:r>
            <a:endParaRPr/>
          </a:p>
        </p:txBody>
      </p:sp>
      <p:graphicFrame>
        <p:nvGraphicFramePr>
          <p:cNvPr id="680" name="Google Shape;680;p58"/>
          <p:cNvGraphicFramePr/>
          <p:nvPr/>
        </p:nvGraphicFramePr>
        <p:xfrm>
          <a:off x="1213775" y="1546575"/>
          <a:ext cx="3000000" cy="3000000"/>
        </p:xfrm>
        <a:graphic>
          <a:graphicData uri="http://schemas.openxmlformats.org/drawingml/2006/table">
            <a:tbl>
              <a:tblPr>
                <a:noFill/>
                <a:tableStyleId>{8AD3F923-1703-4067-BE32-A28A3E9AC00D}</a:tableStyleId>
              </a:tblPr>
              <a:tblGrid>
                <a:gridCol w="1667800">
                  <a:extLst>
                    <a:ext uri="{9D8B030D-6E8A-4147-A177-3AD203B41FA5}">
                      <a16:colId xmlns:a16="http://schemas.microsoft.com/office/drawing/2014/main" val="20000"/>
                    </a:ext>
                  </a:extLst>
                </a:gridCol>
                <a:gridCol w="3948625">
                  <a:extLst>
                    <a:ext uri="{9D8B030D-6E8A-4147-A177-3AD203B41FA5}">
                      <a16:colId xmlns:a16="http://schemas.microsoft.com/office/drawing/2014/main" val="20001"/>
                    </a:ext>
                  </a:extLst>
                </a:gridCol>
                <a:gridCol w="1100025">
                  <a:extLst>
                    <a:ext uri="{9D8B030D-6E8A-4147-A177-3AD203B41FA5}">
                      <a16:colId xmlns:a16="http://schemas.microsoft.com/office/drawing/2014/main" val="20002"/>
                    </a:ext>
                  </a:extLst>
                </a:gridCol>
              </a:tblGrid>
              <a:tr h="432725">
                <a:tc>
                  <a:txBody>
                    <a:bodyPr/>
                    <a:lstStyle/>
                    <a:p>
                      <a:pPr marL="0" lvl="0" indent="0" algn="ctr" rtl="0">
                        <a:spcBef>
                          <a:spcPts val="0"/>
                        </a:spcBef>
                        <a:spcAft>
                          <a:spcPts val="0"/>
                        </a:spcAft>
                        <a:buNone/>
                      </a:pPr>
                      <a:r>
                        <a:rPr lang="en" sz="1600">
                          <a:solidFill>
                            <a:schemeClr val="dk1"/>
                          </a:solidFill>
                          <a:latin typeface="Alfa Slab One"/>
                          <a:ea typeface="Alfa Slab One"/>
                          <a:cs typeface="Alfa Slab One"/>
                          <a:sym typeface="Alfa Slab One"/>
                        </a:rPr>
                        <a:t>DAY</a:t>
                      </a:r>
                      <a:endParaRPr sz="1600">
                        <a:solidFill>
                          <a:schemeClr val="dk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1"/>
                          </a:solidFill>
                          <a:latin typeface="Alfa Slab One"/>
                          <a:ea typeface="Alfa Slab One"/>
                          <a:cs typeface="Alfa Slab One"/>
                          <a:sym typeface="Alfa Slab One"/>
                        </a:rPr>
                        <a:t>ACTIVITY</a:t>
                      </a:r>
                      <a:endParaRPr sz="1600">
                        <a:solidFill>
                          <a:schemeClr val="dk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1"/>
                          </a:solidFill>
                          <a:latin typeface="Alfa Slab One"/>
                          <a:ea typeface="Alfa Slab One"/>
                          <a:cs typeface="Alfa Slab One"/>
                          <a:sym typeface="Alfa Slab One"/>
                        </a:rPr>
                        <a:t>ROOM</a:t>
                      </a:r>
                      <a:endParaRPr sz="1600">
                        <a:solidFill>
                          <a:schemeClr val="dk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32725">
                <a:tc>
                  <a:txBody>
                    <a:bodyPr/>
                    <a:lstStyle/>
                    <a:p>
                      <a:pPr marL="0" lvl="0" indent="0" algn="ctr" rtl="0">
                        <a:spcBef>
                          <a:spcPts val="0"/>
                        </a:spcBef>
                        <a:spcAft>
                          <a:spcPts val="0"/>
                        </a:spcAft>
                        <a:buNone/>
                      </a:pPr>
                      <a:r>
                        <a:rPr lang="en">
                          <a:solidFill>
                            <a:schemeClr val="lt1"/>
                          </a:solidFill>
                          <a:latin typeface="Alfa Slab One"/>
                          <a:ea typeface="Alfa Slab One"/>
                          <a:cs typeface="Alfa Slab One"/>
                          <a:sym typeface="Alfa Slab One"/>
                        </a:rPr>
                        <a:t>MONDAY</a:t>
                      </a:r>
                      <a:endParaRPr>
                        <a:solidFill>
                          <a:schemeClr val="lt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Roboto"/>
                          <a:ea typeface="Roboto"/>
                          <a:cs typeface="Roboto"/>
                          <a:sym typeface="Roboto"/>
                        </a:rPr>
                        <a:t>Mercury is the closest planet to the Sun</a:t>
                      </a:r>
                      <a:endParaRPr>
                        <a:solidFill>
                          <a:schemeClr val="lt1"/>
                        </a:solidFill>
                        <a:latin typeface="Roboto"/>
                        <a:ea typeface="Roboto"/>
                        <a:cs typeface="Roboto"/>
                        <a:sym typeface="Roboto"/>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lfa Slab One"/>
                          <a:ea typeface="Alfa Slab One"/>
                          <a:cs typeface="Alfa Slab One"/>
                          <a:sym typeface="Alfa Slab One"/>
                        </a:rPr>
                        <a:t>01</a:t>
                      </a:r>
                      <a:endParaRPr sz="1600">
                        <a:solidFill>
                          <a:schemeClr val="lt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432725">
                <a:tc>
                  <a:txBody>
                    <a:bodyPr/>
                    <a:lstStyle/>
                    <a:p>
                      <a:pPr marL="0" lvl="0" indent="0" algn="ctr" rtl="0">
                        <a:spcBef>
                          <a:spcPts val="0"/>
                        </a:spcBef>
                        <a:spcAft>
                          <a:spcPts val="0"/>
                        </a:spcAft>
                        <a:buNone/>
                      </a:pPr>
                      <a:r>
                        <a:rPr lang="en">
                          <a:solidFill>
                            <a:schemeClr val="lt1"/>
                          </a:solidFill>
                          <a:latin typeface="Alfa Slab One"/>
                          <a:ea typeface="Alfa Slab One"/>
                          <a:cs typeface="Alfa Slab One"/>
                          <a:sym typeface="Alfa Slab One"/>
                        </a:rPr>
                        <a:t>TUESDAY</a:t>
                      </a:r>
                      <a:endParaRPr>
                        <a:solidFill>
                          <a:schemeClr val="lt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Roboto"/>
                          <a:ea typeface="Roboto"/>
                          <a:cs typeface="Roboto"/>
                          <a:sym typeface="Roboto"/>
                        </a:rPr>
                        <a:t>Venus is the second planet from the Sun</a:t>
                      </a:r>
                      <a:endParaRPr>
                        <a:solidFill>
                          <a:schemeClr val="lt1"/>
                        </a:solidFill>
                        <a:latin typeface="Roboto"/>
                        <a:ea typeface="Roboto"/>
                        <a:cs typeface="Roboto"/>
                        <a:sym typeface="Roboto"/>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lfa Slab One"/>
                          <a:ea typeface="Alfa Slab One"/>
                          <a:cs typeface="Alfa Slab One"/>
                          <a:sym typeface="Alfa Slab One"/>
                        </a:rPr>
                        <a:t>04</a:t>
                      </a:r>
                      <a:endParaRPr sz="1600">
                        <a:solidFill>
                          <a:schemeClr val="lt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432725">
                <a:tc>
                  <a:txBody>
                    <a:bodyPr/>
                    <a:lstStyle/>
                    <a:p>
                      <a:pPr marL="0" lvl="0" indent="0" algn="ctr" rtl="0">
                        <a:spcBef>
                          <a:spcPts val="0"/>
                        </a:spcBef>
                        <a:spcAft>
                          <a:spcPts val="0"/>
                        </a:spcAft>
                        <a:buNone/>
                      </a:pPr>
                      <a:r>
                        <a:rPr lang="en">
                          <a:solidFill>
                            <a:schemeClr val="lt1"/>
                          </a:solidFill>
                          <a:latin typeface="Alfa Slab One"/>
                          <a:ea typeface="Alfa Slab One"/>
                          <a:cs typeface="Alfa Slab One"/>
                          <a:sym typeface="Alfa Slab One"/>
                        </a:rPr>
                        <a:t>WEDNESDAY</a:t>
                      </a:r>
                      <a:endParaRPr>
                        <a:solidFill>
                          <a:schemeClr val="lt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Roboto"/>
                          <a:ea typeface="Roboto"/>
                          <a:cs typeface="Roboto"/>
                          <a:sym typeface="Roboto"/>
                        </a:rPr>
                        <a:t>Despite being red, Mars is a cold place</a:t>
                      </a:r>
                      <a:endParaRPr>
                        <a:solidFill>
                          <a:schemeClr val="lt1"/>
                        </a:solidFill>
                        <a:latin typeface="Roboto"/>
                        <a:ea typeface="Roboto"/>
                        <a:cs typeface="Roboto"/>
                        <a:sym typeface="Roboto"/>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lfa Slab One"/>
                          <a:ea typeface="Alfa Slab One"/>
                          <a:cs typeface="Alfa Slab One"/>
                          <a:sym typeface="Alfa Slab One"/>
                        </a:rPr>
                        <a:t>03</a:t>
                      </a:r>
                      <a:endParaRPr sz="1600">
                        <a:solidFill>
                          <a:schemeClr val="lt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432725">
                <a:tc>
                  <a:txBody>
                    <a:bodyPr/>
                    <a:lstStyle/>
                    <a:p>
                      <a:pPr marL="0" lvl="0" indent="0" algn="ctr" rtl="0">
                        <a:spcBef>
                          <a:spcPts val="0"/>
                        </a:spcBef>
                        <a:spcAft>
                          <a:spcPts val="0"/>
                        </a:spcAft>
                        <a:buNone/>
                      </a:pPr>
                      <a:r>
                        <a:rPr lang="en">
                          <a:solidFill>
                            <a:schemeClr val="lt1"/>
                          </a:solidFill>
                          <a:latin typeface="Alfa Slab One"/>
                          <a:ea typeface="Alfa Slab One"/>
                          <a:cs typeface="Alfa Slab One"/>
                          <a:sym typeface="Alfa Slab One"/>
                        </a:rPr>
                        <a:t>TUESDAY</a:t>
                      </a:r>
                      <a:endParaRPr>
                        <a:solidFill>
                          <a:schemeClr val="lt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Roboto"/>
                          <a:ea typeface="Roboto"/>
                          <a:cs typeface="Roboto"/>
                          <a:sym typeface="Roboto"/>
                        </a:rPr>
                        <a:t>Jupiter is the biggest planet in the Solar System</a:t>
                      </a:r>
                      <a:endParaRPr>
                        <a:solidFill>
                          <a:schemeClr val="lt1"/>
                        </a:solidFill>
                        <a:latin typeface="Roboto"/>
                        <a:ea typeface="Roboto"/>
                        <a:cs typeface="Roboto"/>
                        <a:sym typeface="Roboto"/>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lfa Slab One"/>
                          <a:ea typeface="Alfa Slab One"/>
                          <a:cs typeface="Alfa Slab One"/>
                          <a:sym typeface="Alfa Slab One"/>
                        </a:rPr>
                        <a:t>02</a:t>
                      </a:r>
                      <a:endParaRPr sz="1600">
                        <a:solidFill>
                          <a:schemeClr val="lt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r h="432725">
                <a:tc>
                  <a:txBody>
                    <a:bodyPr/>
                    <a:lstStyle/>
                    <a:p>
                      <a:pPr marL="0" lvl="0" indent="0" algn="ctr" rtl="0">
                        <a:spcBef>
                          <a:spcPts val="0"/>
                        </a:spcBef>
                        <a:spcAft>
                          <a:spcPts val="0"/>
                        </a:spcAft>
                        <a:buNone/>
                      </a:pPr>
                      <a:r>
                        <a:rPr lang="en">
                          <a:solidFill>
                            <a:schemeClr val="lt1"/>
                          </a:solidFill>
                          <a:latin typeface="Alfa Slab One"/>
                          <a:ea typeface="Alfa Slab One"/>
                          <a:cs typeface="Alfa Slab One"/>
                          <a:sym typeface="Alfa Slab One"/>
                        </a:rPr>
                        <a:t>FRIDAY</a:t>
                      </a:r>
                      <a:endParaRPr>
                        <a:solidFill>
                          <a:schemeClr val="lt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Roboto"/>
                          <a:ea typeface="Roboto"/>
                          <a:cs typeface="Roboto"/>
                          <a:sym typeface="Roboto"/>
                        </a:rPr>
                        <a:t>Saturn is composed of hydrogen and helium</a:t>
                      </a:r>
                      <a:endParaRPr>
                        <a:solidFill>
                          <a:schemeClr val="lt1"/>
                        </a:solidFill>
                        <a:latin typeface="Roboto"/>
                        <a:ea typeface="Roboto"/>
                        <a:cs typeface="Roboto"/>
                        <a:sym typeface="Roboto"/>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lfa Slab One"/>
                          <a:ea typeface="Alfa Slab One"/>
                          <a:cs typeface="Alfa Slab One"/>
                          <a:sym typeface="Alfa Slab One"/>
                        </a:rPr>
                        <a:t>05</a:t>
                      </a:r>
                      <a:endParaRPr sz="1600">
                        <a:solidFill>
                          <a:schemeClr val="lt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59"/>
          <p:cNvSpPr txBox="1">
            <a:spLocks noGrp="1"/>
          </p:cNvSpPr>
          <p:nvPr>
            <p:ph type="title"/>
          </p:nvPr>
        </p:nvSpPr>
        <p:spPr>
          <a:xfrm>
            <a:off x="859050" y="539500"/>
            <a:ext cx="74259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STUDENT PROGRESS</a:t>
            </a:r>
            <a:endParaRPr/>
          </a:p>
        </p:txBody>
      </p:sp>
      <p:grpSp>
        <p:nvGrpSpPr>
          <p:cNvPr id="686" name="Google Shape;686;p59"/>
          <p:cNvGrpSpPr/>
          <p:nvPr/>
        </p:nvGrpSpPr>
        <p:grpSpPr>
          <a:xfrm>
            <a:off x="725975" y="2550025"/>
            <a:ext cx="7692000" cy="708300"/>
            <a:chOff x="725975" y="2550025"/>
            <a:chExt cx="7692000" cy="708300"/>
          </a:xfrm>
        </p:grpSpPr>
        <p:cxnSp>
          <p:nvCxnSpPr>
            <p:cNvPr id="687" name="Google Shape;687;p59"/>
            <p:cNvCxnSpPr/>
            <p:nvPr/>
          </p:nvCxnSpPr>
          <p:spPr>
            <a:xfrm>
              <a:off x="725975" y="2904175"/>
              <a:ext cx="7692000" cy="0"/>
            </a:xfrm>
            <a:prstGeom prst="straightConnector1">
              <a:avLst/>
            </a:prstGeom>
            <a:noFill/>
            <a:ln w="38100" cap="flat" cmpd="sng">
              <a:solidFill>
                <a:schemeClr val="accent1"/>
              </a:solidFill>
              <a:prstDash val="dash"/>
              <a:round/>
              <a:headEnd type="none" w="med" len="med"/>
              <a:tailEnd type="none" w="med" len="med"/>
            </a:ln>
          </p:spPr>
        </p:cxnSp>
        <p:sp>
          <p:nvSpPr>
            <p:cNvPr id="688" name="Google Shape;688;p59"/>
            <p:cNvSpPr/>
            <p:nvPr/>
          </p:nvSpPr>
          <p:spPr>
            <a:xfrm>
              <a:off x="1532550" y="2550025"/>
              <a:ext cx="708300" cy="7083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9"/>
            <p:cNvSpPr/>
            <p:nvPr/>
          </p:nvSpPr>
          <p:spPr>
            <a:xfrm>
              <a:off x="3322733" y="2550025"/>
              <a:ext cx="708300" cy="7083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9"/>
            <p:cNvSpPr/>
            <p:nvPr/>
          </p:nvSpPr>
          <p:spPr>
            <a:xfrm>
              <a:off x="5112917" y="2550025"/>
              <a:ext cx="708300" cy="7083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9"/>
            <p:cNvSpPr/>
            <p:nvPr/>
          </p:nvSpPr>
          <p:spPr>
            <a:xfrm>
              <a:off x="6903100" y="2550025"/>
              <a:ext cx="708300" cy="7083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 name="Google Shape;692;p59"/>
          <p:cNvSpPr txBox="1">
            <a:spLocks noGrp="1"/>
          </p:cNvSpPr>
          <p:nvPr>
            <p:ph type="subTitle" idx="4294967295"/>
          </p:nvPr>
        </p:nvSpPr>
        <p:spPr>
          <a:xfrm>
            <a:off x="1075050" y="3774523"/>
            <a:ext cx="1623300" cy="7176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400">
                <a:solidFill>
                  <a:schemeClr val="lt1"/>
                </a:solidFill>
              </a:rPr>
              <a:t>Jupiter is the biggest planet</a:t>
            </a:r>
            <a:endParaRPr sz="1400">
              <a:solidFill>
                <a:schemeClr val="lt1"/>
              </a:solidFill>
            </a:endParaRPr>
          </a:p>
        </p:txBody>
      </p:sp>
      <p:sp>
        <p:nvSpPr>
          <p:cNvPr id="693" name="Google Shape;693;p59"/>
          <p:cNvSpPr txBox="1">
            <a:spLocks noGrp="1"/>
          </p:cNvSpPr>
          <p:nvPr>
            <p:ph type="subTitle" idx="4294967295"/>
          </p:nvPr>
        </p:nvSpPr>
        <p:spPr>
          <a:xfrm>
            <a:off x="1075050" y="3342925"/>
            <a:ext cx="16233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lt1"/>
                </a:solidFill>
                <a:latin typeface="Alfa Slab One"/>
                <a:ea typeface="Alfa Slab One"/>
                <a:cs typeface="Alfa Slab One"/>
                <a:sym typeface="Alfa Slab One"/>
              </a:rPr>
              <a:t>1st TERM</a:t>
            </a:r>
            <a:endParaRPr>
              <a:solidFill>
                <a:schemeClr val="lt1"/>
              </a:solidFill>
              <a:latin typeface="Alfa Slab One"/>
              <a:ea typeface="Alfa Slab One"/>
              <a:cs typeface="Alfa Slab One"/>
              <a:sym typeface="Alfa Slab One"/>
            </a:endParaRPr>
          </a:p>
        </p:txBody>
      </p:sp>
      <p:sp>
        <p:nvSpPr>
          <p:cNvPr id="694" name="Google Shape;694;p59"/>
          <p:cNvSpPr txBox="1">
            <a:spLocks noGrp="1"/>
          </p:cNvSpPr>
          <p:nvPr>
            <p:ph type="subTitle" idx="4294967295"/>
          </p:nvPr>
        </p:nvSpPr>
        <p:spPr>
          <a:xfrm>
            <a:off x="2865225" y="1340998"/>
            <a:ext cx="1623300" cy="7176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400">
                <a:solidFill>
                  <a:schemeClr val="lt1"/>
                </a:solidFill>
              </a:rPr>
              <a:t>Venus has a beautiful name</a:t>
            </a:r>
            <a:endParaRPr sz="1400">
              <a:solidFill>
                <a:schemeClr val="lt1"/>
              </a:solidFill>
            </a:endParaRPr>
          </a:p>
        </p:txBody>
      </p:sp>
      <p:sp>
        <p:nvSpPr>
          <p:cNvPr id="695" name="Google Shape;695;p59"/>
          <p:cNvSpPr txBox="1">
            <a:spLocks noGrp="1"/>
          </p:cNvSpPr>
          <p:nvPr>
            <p:ph type="subTitle" idx="4294967295"/>
          </p:nvPr>
        </p:nvSpPr>
        <p:spPr>
          <a:xfrm>
            <a:off x="2865238" y="2058575"/>
            <a:ext cx="16233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lt1"/>
                </a:solidFill>
                <a:latin typeface="Alfa Slab One"/>
                <a:ea typeface="Alfa Slab One"/>
                <a:cs typeface="Alfa Slab One"/>
                <a:sym typeface="Alfa Slab One"/>
              </a:rPr>
              <a:t>2nd TERM</a:t>
            </a:r>
            <a:endParaRPr>
              <a:solidFill>
                <a:schemeClr val="lt1"/>
              </a:solidFill>
              <a:latin typeface="Alfa Slab One"/>
              <a:ea typeface="Alfa Slab One"/>
              <a:cs typeface="Alfa Slab One"/>
              <a:sym typeface="Alfa Slab One"/>
            </a:endParaRPr>
          </a:p>
        </p:txBody>
      </p:sp>
      <p:sp>
        <p:nvSpPr>
          <p:cNvPr id="696" name="Google Shape;696;p59"/>
          <p:cNvSpPr txBox="1">
            <a:spLocks noGrp="1"/>
          </p:cNvSpPr>
          <p:nvPr>
            <p:ph type="subTitle" idx="4294967295"/>
          </p:nvPr>
        </p:nvSpPr>
        <p:spPr>
          <a:xfrm>
            <a:off x="4655425" y="3774523"/>
            <a:ext cx="1623300" cy="7176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400">
                <a:solidFill>
                  <a:schemeClr val="lt1"/>
                </a:solidFill>
              </a:rPr>
              <a:t>Mars is actually a cold place</a:t>
            </a:r>
            <a:endParaRPr sz="1400">
              <a:solidFill>
                <a:schemeClr val="lt1"/>
              </a:solidFill>
            </a:endParaRPr>
          </a:p>
        </p:txBody>
      </p:sp>
      <p:sp>
        <p:nvSpPr>
          <p:cNvPr id="697" name="Google Shape;697;p59"/>
          <p:cNvSpPr txBox="1">
            <a:spLocks noGrp="1"/>
          </p:cNvSpPr>
          <p:nvPr>
            <p:ph type="subTitle" idx="4294967295"/>
          </p:nvPr>
        </p:nvSpPr>
        <p:spPr>
          <a:xfrm>
            <a:off x="4655425" y="3342925"/>
            <a:ext cx="16233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lt1"/>
                </a:solidFill>
                <a:latin typeface="Alfa Slab One"/>
                <a:ea typeface="Alfa Slab One"/>
                <a:cs typeface="Alfa Slab One"/>
                <a:sym typeface="Alfa Slab One"/>
              </a:rPr>
              <a:t>3rd TERM</a:t>
            </a:r>
            <a:endParaRPr>
              <a:solidFill>
                <a:schemeClr val="lt1"/>
              </a:solidFill>
              <a:latin typeface="Alfa Slab One"/>
              <a:ea typeface="Alfa Slab One"/>
              <a:cs typeface="Alfa Slab One"/>
              <a:sym typeface="Alfa Slab One"/>
            </a:endParaRPr>
          </a:p>
        </p:txBody>
      </p:sp>
      <p:sp>
        <p:nvSpPr>
          <p:cNvPr id="698" name="Google Shape;698;p59"/>
          <p:cNvSpPr txBox="1">
            <a:spLocks noGrp="1"/>
          </p:cNvSpPr>
          <p:nvPr>
            <p:ph type="subTitle" idx="4294967295"/>
          </p:nvPr>
        </p:nvSpPr>
        <p:spPr>
          <a:xfrm>
            <a:off x="6445600" y="1340998"/>
            <a:ext cx="1623300" cy="7176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400">
                <a:solidFill>
                  <a:schemeClr val="lt1"/>
                </a:solidFill>
              </a:rPr>
              <a:t>Mercury is the smallest planet</a:t>
            </a:r>
            <a:endParaRPr sz="1400">
              <a:solidFill>
                <a:schemeClr val="lt1"/>
              </a:solidFill>
            </a:endParaRPr>
          </a:p>
        </p:txBody>
      </p:sp>
      <p:sp>
        <p:nvSpPr>
          <p:cNvPr id="699" name="Google Shape;699;p59"/>
          <p:cNvSpPr txBox="1">
            <a:spLocks noGrp="1"/>
          </p:cNvSpPr>
          <p:nvPr>
            <p:ph type="subTitle" idx="4294967295"/>
          </p:nvPr>
        </p:nvSpPr>
        <p:spPr>
          <a:xfrm>
            <a:off x="6445613" y="2058575"/>
            <a:ext cx="16233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lt1"/>
                </a:solidFill>
                <a:latin typeface="Alfa Slab One"/>
                <a:ea typeface="Alfa Slab One"/>
                <a:cs typeface="Alfa Slab One"/>
                <a:sym typeface="Alfa Slab One"/>
              </a:rPr>
              <a:t>4th TERM</a:t>
            </a:r>
            <a:endParaRPr>
              <a:solidFill>
                <a:schemeClr val="lt1"/>
              </a:solidFill>
              <a:latin typeface="Alfa Slab One"/>
              <a:ea typeface="Alfa Slab One"/>
              <a:cs typeface="Alfa Slab One"/>
              <a:sym typeface="Alfa Slab One"/>
            </a:endParaRPr>
          </a:p>
        </p:txBody>
      </p:sp>
      <p:grpSp>
        <p:nvGrpSpPr>
          <p:cNvPr id="700" name="Google Shape;700;p59"/>
          <p:cNvGrpSpPr/>
          <p:nvPr/>
        </p:nvGrpSpPr>
        <p:grpSpPr>
          <a:xfrm>
            <a:off x="7075497" y="2719064"/>
            <a:ext cx="363518" cy="370178"/>
            <a:chOff x="-40742750" y="3972175"/>
            <a:chExt cx="311125" cy="316825"/>
          </a:xfrm>
        </p:grpSpPr>
        <p:sp>
          <p:nvSpPr>
            <p:cNvPr id="701" name="Google Shape;701;p5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59"/>
          <p:cNvGrpSpPr/>
          <p:nvPr/>
        </p:nvGrpSpPr>
        <p:grpSpPr>
          <a:xfrm>
            <a:off x="5281160" y="2719187"/>
            <a:ext cx="371814" cy="369974"/>
            <a:chOff x="-41893475" y="3584850"/>
            <a:chExt cx="318225" cy="316650"/>
          </a:xfrm>
        </p:grpSpPr>
        <p:sp>
          <p:nvSpPr>
            <p:cNvPr id="704" name="Google Shape;704;p5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59"/>
          <p:cNvGrpSpPr/>
          <p:nvPr/>
        </p:nvGrpSpPr>
        <p:grpSpPr>
          <a:xfrm>
            <a:off x="3491000" y="2719199"/>
            <a:ext cx="371785" cy="369974"/>
            <a:chOff x="-38172725" y="3588000"/>
            <a:chExt cx="318200" cy="316650"/>
          </a:xfrm>
        </p:grpSpPr>
        <p:sp>
          <p:nvSpPr>
            <p:cNvPr id="709" name="Google Shape;709;p5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 name="Google Shape;717;p59"/>
          <p:cNvSpPr/>
          <p:nvPr/>
        </p:nvSpPr>
        <p:spPr>
          <a:xfrm>
            <a:off x="1728859" y="2719182"/>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grpSp>
        <p:nvGrpSpPr>
          <p:cNvPr id="722" name="Google Shape;722;p60"/>
          <p:cNvGrpSpPr/>
          <p:nvPr/>
        </p:nvGrpSpPr>
        <p:grpSpPr>
          <a:xfrm>
            <a:off x="5635325" y="543050"/>
            <a:ext cx="2008200" cy="4047300"/>
            <a:chOff x="5635325" y="543050"/>
            <a:chExt cx="2008200" cy="4047300"/>
          </a:xfrm>
        </p:grpSpPr>
        <p:cxnSp>
          <p:nvCxnSpPr>
            <p:cNvPr id="723" name="Google Shape;723;p60"/>
            <p:cNvCxnSpPr/>
            <p:nvPr/>
          </p:nvCxnSpPr>
          <p:spPr>
            <a:xfrm>
              <a:off x="6639425" y="543050"/>
              <a:ext cx="0" cy="4047300"/>
            </a:xfrm>
            <a:prstGeom prst="straightConnector1">
              <a:avLst/>
            </a:prstGeom>
            <a:noFill/>
            <a:ln w="38100" cap="flat" cmpd="sng">
              <a:solidFill>
                <a:schemeClr val="accent2"/>
              </a:solidFill>
              <a:prstDash val="solid"/>
              <a:round/>
              <a:headEnd type="none" w="med" len="med"/>
              <a:tailEnd type="none" w="med" len="med"/>
            </a:ln>
          </p:spPr>
        </p:cxnSp>
        <p:sp>
          <p:nvSpPr>
            <p:cNvPr id="724" name="Google Shape;724;p60"/>
            <p:cNvSpPr/>
            <p:nvPr/>
          </p:nvSpPr>
          <p:spPr>
            <a:xfrm>
              <a:off x="5635325" y="1567650"/>
              <a:ext cx="2008200" cy="2008200"/>
            </a:xfrm>
            <a:prstGeom prst="ellipse">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 name="Google Shape;725;p60"/>
          <p:cNvSpPr txBox="1">
            <a:spLocks noGrp="1"/>
          </p:cNvSpPr>
          <p:nvPr>
            <p:ph type="title"/>
          </p:nvPr>
        </p:nvSpPr>
        <p:spPr>
          <a:xfrm>
            <a:off x="994200" y="1505850"/>
            <a:ext cx="7155600" cy="133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150,000</a:t>
            </a:r>
            <a:endParaRPr/>
          </a:p>
        </p:txBody>
      </p:sp>
      <p:sp>
        <p:nvSpPr>
          <p:cNvPr id="726" name="Google Shape;726;p60"/>
          <p:cNvSpPr txBox="1">
            <a:spLocks noGrp="1"/>
          </p:cNvSpPr>
          <p:nvPr>
            <p:ph type="subTitle" idx="1"/>
          </p:nvPr>
        </p:nvSpPr>
        <p:spPr>
          <a:xfrm>
            <a:off x="994200" y="2838150"/>
            <a:ext cx="4774200" cy="7995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BIG NUMBERS CATCH YOUR AUDIENCE’S ATTENTION</a:t>
            </a:r>
            <a:endParaRPr/>
          </a:p>
        </p:txBody>
      </p:sp>
      <p:grpSp>
        <p:nvGrpSpPr>
          <p:cNvPr id="727" name="Google Shape;727;p60"/>
          <p:cNvGrpSpPr/>
          <p:nvPr/>
        </p:nvGrpSpPr>
        <p:grpSpPr>
          <a:xfrm rot="-1990224" flipH="1">
            <a:off x="5734498" y="1184971"/>
            <a:ext cx="2244494" cy="1484316"/>
            <a:chOff x="5239200" y="254275"/>
            <a:chExt cx="2244620" cy="1484400"/>
          </a:xfrm>
        </p:grpSpPr>
        <p:sp>
          <p:nvSpPr>
            <p:cNvPr id="728" name="Google Shape;728;p60"/>
            <p:cNvSpPr/>
            <p:nvPr/>
          </p:nvSpPr>
          <p:spPr>
            <a:xfrm>
              <a:off x="5239200" y="684775"/>
              <a:ext cx="485400" cy="485400"/>
            </a:xfrm>
            <a:prstGeom prst="ellipse">
              <a:avLst/>
            </a:prstGeom>
            <a:solidFill>
              <a:schemeClr val="dk1"/>
            </a:solid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 name="Google Shape;729;p60"/>
            <p:cNvGrpSpPr/>
            <p:nvPr/>
          </p:nvGrpSpPr>
          <p:grpSpPr>
            <a:xfrm>
              <a:off x="7083744" y="860634"/>
              <a:ext cx="400076" cy="400103"/>
              <a:chOff x="3365800" y="1183425"/>
              <a:chExt cx="261300" cy="261300"/>
            </a:xfrm>
          </p:grpSpPr>
          <p:cxnSp>
            <p:nvCxnSpPr>
              <p:cNvPr id="730" name="Google Shape;730;p60"/>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731" name="Google Shape;731;p60"/>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cxnSp>
          <p:nvCxnSpPr>
            <p:cNvPr id="732" name="Google Shape;732;p60"/>
            <p:cNvCxnSpPr>
              <a:stCxn id="728" idx="6"/>
            </p:cNvCxnSpPr>
            <p:nvPr/>
          </p:nvCxnSpPr>
          <p:spPr>
            <a:xfrm rot="-1990252">
              <a:off x="5889548" y="511870"/>
              <a:ext cx="1230403" cy="969211"/>
            </a:xfrm>
            <a:prstGeom prst="straightConnector1">
              <a:avLst/>
            </a:prstGeom>
            <a:noFill/>
            <a:ln w="38100" cap="flat" cmpd="sng">
              <a:solidFill>
                <a:schemeClr val="accent1"/>
              </a:solidFill>
              <a:prstDash val="dash"/>
              <a:round/>
              <a:headEnd type="none" w="med" len="med"/>
              <a:tailEnd type="none" w="med" len="med"/>
            </a:ln>
          </p:spPr>
        </p:cxnSp>
      </p:grpSp>
      <p:grpSp>
        <p:nvGrpSpPr>
          <p:cNvPr id="733" name="Google Shape;733;p60"/>
          <p:cNvGrpSpPr/>
          <p:nvPr/>
        </p:nvGrpSpPr>
        <p:grpSpPr>
          <a:xfrm>
            <a:off x="4992025" y="3707225"/>
            <a:ext cx="2983770" cy="485412"/>
            <a:chOff x="4992025" y="3707225"/>
            <a:chExt cx="2983770" cy="485412"/>
          </a:xfrm>
        </p:grpSpPr>
        <p:sp>
          <p:nvSpPr>
            <p:cNvPr id="734" name="Google Shape;734;p60"/>
            <p:cNvSpPr/>
            <p:nvPr/>
          </p:nvSpPr>
          <p:spPr>
            <a:xfrm>
              <a:off x="4992025" y="3707225"/>
              <a:ext cx="485400" cy="485400"/>
            </a:xfrm>
            <a:prstGeom prst="ellipse">
              <a:avLst/>
            </a:prstGeom>
            <a:solidFill>
              <a:schemeClr val="dk1"/>
            </a:solid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 name="Google Shape;735;p60"/>
            <p:cNvGrpSpPr/>
            <p:nvPr/>
          </p:nvGrpSpPr>
          <p:grpSpPr>
            <a:xfrm>
              <a:off x="7575719" y="3792534"/>
              <a:ext cx="400076" cy="400103"/>
              <a:chOff x="3365800" y="1183425"/>
              <a:chExt cx="261300" cy="261300"/>
            </a:xfrm>
          </p:grpSpPr>
          <p:cxnSp>
            <p:nvCxnSpPr>
              <p:cNvPr id="736" name="Google Shape;736;p60"/>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737" name="Google Shape;737;p60"/>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cxnSp>
          <p:nvCxnSpPr>
            <p:cNvPr id="738" name="Google Shape;738;p60"/>
            <p:cNvCxnSpPr>
              <a:stCxn id="734" idx="6"/>
            </p:cNvCxnSpPr>
            <p:nvPr/>
          </p:nvCxnSpPr>
          <p:spPr>
            <a:xfrm>
              <a:off x="5477425" y="3949925"/>
              <a:ext cx="2319900" cy="57000"/>
            </a:xfrm>
            <a:prstGeom prst="straightConnector1">
              <a:avLst/>
            </a:prstGeom>
            <a:noFill/>
            <a:ln w="38100" cap="flat" cmpd="sng">
              <a:solidFill>
                <a:schemeClr val="accent1"/>
              </a:solidFill>
              <a:prstDash val="dash"/>
              <a:round/>
              <a:headEnd type="none" w="med" len="med"/>
              <a:tailEnd type="none" w="med" len="med"/>
            </a:ln>
          </p:spPr>
        </p:cxn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61"/>
          <p:cNvSpPr txBox="1">
            <a:spLocks noGrp="1"/>
          </p:cNvSpPr>
          <p:nvPr>
            <p:ph type="title"/>
          </p:nvPr>
        </p:nvSpPr>
        <p:spPr>
          <a:xfrm>
            <a:off x="948875" y="1767400"/>
            <a:ext cx="2518200" cy="50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SNEAK PEEK</a:t>
            </a:r>
            <a:endParaRPr/>
          </a:p>
        </p:txBody>
      </p:sp>
      <p:sp>
        <p:nvSpPr>
          <p:cNvPr id="744" name="Google Shape;744;p61"/>
          <p:cNvSpPr txBox="1">
            <a:spLocks noGrp="1"/>
          </p:cNvSpPr>
          <p:nvPr>
            <p:ph type="subTitle" idx="1"/>
          </p:nvPr>
        </p:nvSpPr>
        <p:spPr>
          <a:xfrm>
            <a:off x="948875" y="2274200"/>
            <a:ext cx="2518200" cy="123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745" name="Google Shape;745;p61"/>
          <p:cNvSpPr/>
          <p:nvPr/>
        </p:nvSpPr>
        <p:spPr>
          <a:xfrm>
            <a:off x="4655375" y="1161875"/>
            <a:ext cx="3246461" cy="2819752"/>
          </a:xfrm>
          <a:custGeom>
            <a:avLst/>
            <a:gdLst/>
            <a:ahLst/>
            <a:cxnLst/>
            <a:rect l="l" t="t" r="r" b="b"/>
            <a:pathLst>
              <a:path w="168254" h="146139" extrusionOk="0">
                <a:moveTo>
                  <a:pt x="4437" y="1"/>
                </a:moveTo>
                <a:cubicBezTo>
                  <a:pt x="2002" y="1"/>
                  <a:pt x="0" y="1969"/>
                  <a:pt x="0" y="4437"/>
                </a:cubicBezTo>
                <a:lnTo>
                  <a:pt x="0" y="141702"/>
                </a:lnTo>
                <a:cubicBezTo>
                  <a:pt x="0" y="144137"/>
                  <a:pt x="2002" y="146139"/>
                  <a:pt x="4437" y="146139"/>
                </a:cubicBezTo>
                <a:lnTo>
                  <a:pt x="163817" y="146139"/>
                </a:lnTo>
                <a:cubicBezTo>
                  <a:pt x="166252" y="146139"/>
                  <a:pt x="168254" y="144137"/>
                  <a:pt x="168254" y="141702"/>
                </a:cubicBezTo>
                <a:lnTo>
                  <a:pt x="168254" y="4437"/>
                </a:lnTo>
                <a:cubicBezTo>
                  <a:pt x="168254" y="1969"/>
                  <a:pt x="166252" y="1"/>
                  <a:pt x="163817" y="1"/>
                </a:cubicBez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1"/>
          <p:cNvSpPr/>
          <p:nvPr/>
        </p:nvSpPr>
        <p:spPr>
          <a:xfrm>
            <a:off x="5069245" y="1338238"/>
            <a:ext cx="724083" cy="86268"/>
          </a:xfrm>
          <a:custGeom>
            <a:avLst/>
            <a:gdLst/>
            <a:ahLst/>
            <a:cxnLst/>
            <a:rect l="l" t="t" r="r" b="b"/>
            <a:pathLst>
              <a:path w="37527" h="4471" extrusionOk="0">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1"/>
          <p:cNvSpPr/>
          <p:nvPr/>
        </p:nvSpPr>
        <p:spPr>
          <a:xfrm>
            <a:off x="4773811" y="1292545"/>
            <a:ext cx="177649" cy="177649"/>
          </a:xfrm>
          <a:custGeom>
            <a:avLst/>
            <a:gdLst/>
            <a:ahLst/>
            <a:cxnLst/>
            <a:rect l="l" t="t" r="r" b="b"/>
            <a:pathLst>
              <a:path w="9207" h="9207" extrusionOk="0">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8" name="Google Shape;748;p61"/>
          <p:cNvPicPr preferRelativeResize="0"/>
          <p:nvPr/>
        </p:nvPicPr>
        <p:blipFill rotWithShape="1">
          <a:blip r:embed="rId3">
            <a:alphaModFix/>
          </a:blip>
          <a:srcRect l="3175" r="3165"/>
          <a:stretch/>
        </p:blipFill>
        <p:spPr>
          <a:xfrm>
            <a:off x="4773272" y="1613336"/>
            <a:ext cx="3004550" cy="1804488"/>
          </a:xfrm>
          <a:prstGeom prst="rect">
            <a:avLst/>
          </a:prstGeom>
          <a:noFill/>
          <a:ln>
            <a:noFill/>
          </a:ln>
        </p:spPr>
      </p:pic>
      <p:sp>
        <p:nvSpPr>
          <p:cNvPr id="749" name="Google Shape;749;p61"/>
          <p:cNvSpPr/>
          <p:nvPr/>
        </p:nvSpPr>
        <p:spPr>
          <a:xfrm>
            <a:off x="6039308" y="2274400"/>
            <a:ext cx="473530" cy="472516"/>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 name="Google Shape;750;p61"/>
          <p:cNvGrpSpPr/>
          <p:nvPr/>
        </p:nvGrpSpPr>
        <p:grpSpPr>
          <a:xfrm>
            <a:off x="4786456" y="3507882"/>
            <a:ext cx="2040802" cy="286453"/>
            <a:chOff x="5051181" y="3454533"/>
            <a:chExt cx="1018263" cy="142919"/>
          </a:xfrm>
        </p:grpSpPr>
        <p:sp>
          <p:nvSpPr>
            <p:cNvPr id="751" name="Google Shape;751;p61"/>
            <p:cNvSpPr/>
            <p:nvPr/>
          </p:nvSpPr>
          <p:spPr>
            <a:xfrm>
              <a:off x="5089791" y="3454533"/>
              <a:ext cx="97845" cy="106219"/>
            </a:xfrm>
            <a:custGeom>
              <a:avLst/>
              <a:gdLst/>
              <a:ahLst/>
              <a:cxnLst/>
              <a:rect l="l" t="t" r="r" b="b"/>
              <a:pathLst>
                <a:path w="5071" h="5505" extrusionOk="0">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1"/>
            <p:cNvSpPr/>
            <p:nvPr/>
          </p:nvSpPr>
          <p:spPr>
            <a:xfrm>
              <a:off x="5051181" y="3491233"/>
              <a:ext cx="34770" cy="69520"/>
            </a:xfrm>
            <a:custGeom>
              <a:avLst/>
              <a:gdLst/>
              <a:ahLst/>
              <a:cxnLst/>
              <a:rect l="l" t="t" r="r" b="b"/>
              <a:pathLst>
                <a:path w="1802" h="3603" extrusionOk="0">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1"/>
            <p:cNvSpPr/>
            <p:nvPr/>
          </p:nvSpPr>
          <p:spPr>
            <a:xfrm>
              <a:off x="5278386" y="3491233"/>
              <a:ext cx="97845" cy="106219"/>
            </a:xfrm>
            <a:custGeom>
              <a:avLst/>
              <a:gdLst/>
              <a:ahLst/>
              <a:cxnLst/>
              <a:rect l="l" t="t" r="r" b="b"/>
              <a:pathLst>
                <a:path w="5071" h="5505" extrusionOk="0">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1"/>
            <p:cNvSpPr/>
            <p:nvPr/>
          </p:nvSpPr>
          <p:spPr>
            <a:xfrm>
              <a:off x="5379436" y="3491233"/>
              <a:ext cx="35426" cy="69520"/>
            </a:xfrm>
            <a:custGeom>
              <a:avLst/>
              <a:gdLst/>
              <a:ahLst/>
              <a:cxnLst/>
              <a:rect l="l" t="t" r="r" b="b"/>
              <a:pathLst>
                <a:path w="1836" h="3603" extrusionOk="0">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1"/>
            <p:cNvSpPr/>
            <p:nvPr/>
          </p:nvSpPr>
          <p:spPr>
            <a:xfrm>
              <a:off x="5510742" y="3485560"/>
              <a:ext cx="127443" cy="75193"/>
            </a:xfrm>
            <a:custGeom>
              <a:avLst/>
              <a:gdLst/>
              <a:ahLst/>
              <a:cxnLst/>
              <a:rect l="l" t="t" r="r" b="b"/>
              <a:pathLst>
                <a:path w="6605" h="3897" extrusionOk="0">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1"/>
            <p:cNvSpPr/>
            <p:nvPr/>
          </p:nvSpPr>
          <p:spPr>
            <a:xfrm>
              <a:off x="5748251" y="3516337"/>
              <a:ext cx="32840" cy="8374"/>
            </a:xfrm>
            <a:custGeom>
              <a:avLst/>
              <a:gdLst/>
              <a:ahLst/>
              <a:cxnLst/>
              <a:rect l="l" t="t" r="r" b="b"/>
              <a:pathLst>
                <a:path w="1702" h="434" extrusionOk="0">
                  <a:moveTo>
                    <a:pt x="0" y="0"/>
                  </a:moveTo>
                  <a:lnTo>
                    <a:pt x="0" y="434"/>
                  </a:lnTo>
                  <a:lnTo>
                    <a:pt x="1701" y="434"/>
                  </a:lnTo>
                  <a:lnTo>
                    <a:pt x="1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1"/>
            <p:cNvSpPr/>
            <p:nvPr/>
          </p:nvSpPr>
          <p:spPr>
            <a:xfrm>
              <a:off x="5748251" y="3528551"/>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1"/>
            <p:cNvSpPr/>
            <p:nvPr/>
          </p:nvSpPr>
          <p:spPr>
            <a:xfrm>
              <a:off x="5748251" y="3541441"/>
              <a:ext cx="32840" cy="7737"/>
            </a:xfrm>
            <a:custGeom>
              <a:avLst/>
              <a:gdLst/>
              <a:ahLst/>
              <a:cxnLst/>
              <a:rect l="l" t="t" r="r" b="b"/>
              <a:pathLst>
                <a:path w="1702" h="401" extrusionOk="0">
                  <a:moveTo>
                    <a:pt x="0" y="0"/>
                  </a:moveTo>
                  <a:lnTo>
                    <a:pt x="0" y="400"/>
                  </a:lnTo>
                  <a:lnTo>
                    <a:pt x="1701" y="400"/>
                  </a:lnTo>
                  <a:lnTo>
                    <a:pt x="1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1"/>
            <p:cNvSpPr/>
            <p:nvPr/>
          </p:nvSpPr>
          <p:spPr>
            <a:xfrm>
              <a:off x="5748251" y="3553655"/>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1"/>
            <p:cNvSpPr/>
            <p:nvPr/>
          </p:nvSpPr>
          <p:spPr>
            <a:xfrm>
              <a:off x="5800368" y="3516337"/>
              <a:ext cx="44436" cy="44417"/>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1"/>
            <p:cNvSpPr/>
            <p:nvPr/>
          </p:nvSpPr>
          <p:spPr>
            <a:xfrm>
              <a:off x="5987033" y="3518903"/>
              <a:ext cx="16111" cy="16111"/>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1"/>
            <p:cNvSpPr/>
            <p:nvPr/>
          </p:nvSpPr>
          <p:spPr>
            <a:xfrm>
              <a:off x="6020511" y="3518903"/>
              <a:ext cx="16111" cy="16111"/>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1"/>
            <p:cNvSpPr/>
            <p:nvPr/>
          </p:nvSpPr>
          <p:spPr>
            <a:xfrm>
              <a:off x="6053332" y="3518903"/>
              <a:ext cx="16111" cy="16111"/>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1"/>
            <p:cNvSpPr/>
            <p:nvPr/>
          </p:nvSpPr>
          <p:spPr>
            <a:xfrm>
              <a:off x="5748251" y="3491233"/>
              <a:ext cx="105563" cy="8374"/>
            </a:xfrm>
            <a:custGeom>
              <a:avLst/>
              <a:gdLst/>
              <a:ahLst/>
              <a:cxnLst/>
              <a:rect l="l" t="t" r="r" b="b"/>
              <a:pathLst>
                <a:path w="5471" h="434" extrusionOk="0">
                  <a:moveTo>
                    <a:pt x="0" y="0"/>
                  </a:moveTo>
                  <a:lnTo>
                    <a:pt x="0" y="434"/>
                  </a:lnTo>
                  <a:lnTo>
                    <a:pt x="5471" y="434"/>
                  </a:lnTo>
                  <a:lnTo>
                    <a:pt x="54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1"/>
            <p:cNvSpPr/>
            <p:nvPr/>
          </p:nvSpPr>
          <p:spPr>
            <a:xfrm>
              <a:off x="5748251" y="3504103"/>
              <a:ext cx="105563" cy="7737"/>
            </a:xfrm>
            <a:custGeom>
              <a:avLst/>
              <a:gdLst/>
              <a:ahLst/>
              <a:cxnLst/>
              <a:rect l="l" t="t" r="r" b="b"/>
              <a:pathLst>
                <a:path w="5471" h="401" extrusionOk="0">
                  <a:moveTo>
                    <a:pt x="0" y="0"/>
                  </a:moveTo>
                  <a:lnTo>
                    <a:pt x="0" y="401"/>
                  </a:lnTo>
                  <a:lnTo>
                    <a:pt x="5471" y="401"/>
                  </a:lnTo>
                  <a:lnTo>
                    <a:pt x="54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62"/>
          <p:cNvSpPr txBox="1">
            <a:spLocks noGrp="1"/>
          </p:cNvSpPr>
          <p:nvPr>
            <p:ph type="title"/>
          </p:nvPr>
        </p:nvSpPr>
        <p:spPr>
          <a:xfrm>
            <a:off x="859050" y="539500"/>
            <a:ext cx="7425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STAFF</a:t>
            </a:r>
            <a:endParaRPr/>
          </a:p>
        </p:txBody>
      </p:sp>
      <p:grpSp>
        <p:nvGrpSpPr>
          <p:cNvPr id="771" name="Google Shape;771;p62"/>
          <p:cNvGrpSpPr/>
          <p:nvPr/>
        </p:nvGrpSpPr>
        <p:grpSpPr>
          <a:xfrm>
            <a:off x="1108800" y="1491450"/>
            <a:ext cx="6926400" cy="2064201"/>
            <a:chOff x="1108800" y="1491450"/>
            <a:chExt cx="6926400" cy="2064201"/>
          </a:xfrm>
        </p:grpSpPr>
        <p:sp>
          <p:nvSpPr>
            <p:cNvPr id="772" name="Google Shape;772;p62"/>
            <p:cNvSpPr/>
            <p:nvPr/>
          </p:nvSpPr>
          <p:spPr>
            <a:xfrm>
              <a:off x="3530825" y="1491450"/>
              <a:ext cx="2082300" cy="464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Alfa Slab One"/>
                  <a:ea typeface="Alfa Slab One"/>
                  <a:cs typeface="Alfa Slab One"/>
                  <a:sym typeface="Alfa Slab One"/>
                </a:rPr>
                <a:t>HEAD DIRECTOR</a:t>
              </a:r>
              <a:endParaRPr>
                <a:solidFill>
                  <a:schemeClr val="dk1"/>
                </a:solidFill>
                <a:latin typeface="Alfa Slab One"/>
                <a:ea typeface="Alfa Slab One"/>
                <a:cs typeface="Alfa Slab One"/>
                <a:sym typeface="Alfa Slab One"/>
              </a:endParaRPr>
            </a:p>
          </p:txBody>
        </p:sp>
        <p:sp>
          <p:nvSpPr>
            <p:cNvPr id="773" name="Google Shape;773;p62"/>
            <p:cNvSpPr/>
            <p:nvPr/>
          </p:nvSpPr>
          <p:spPr>
            <a:xfrm>
              <a:off x="3530825" y="2208344"/>
              <a:ext cx="2082300" cy="464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Alfa Slab One"/>
                  <a:ea typeface="Alfa Slab One"/>
                  <a:cs typeface="Alfa Slab One"/>
                  <a:sym typeface="Alfa Slab One"/>
                </a:rPr>
                <a:t>HEAD COACH</a:t>
              </a:r>
              <a:endParaRPr>
                <a:solidFill>
                  <a:schemeClr val="dk1"/>
                </a:solidFill>
                <a:latin typeface="Alfa Slab One"/>
                <a:ea typeface="Alfa Slab One"/>
                <a:cs typeface="Alfa Slab One"/>
                <a:sym typeface="Alfa Slab One"/>
              </a:endParaRPr>
            </a:p>
          </p:txBody>
        </p:sp>
        <p:sp>
          <p:nvSpPr>
            <p:cNvPr id="774" name="Google Shape;774;p62"/>
            <p:cNvSpPr/>
            <p:nvPr/>
          </p:nvSpPr>
          <p:spPr>
            <a:xfrm>
              <a:off x="1108800" y="3091551"/>
              <a:ext cx="2192700" cy="464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Alfa Slab One"/>
                  <a:ea typeface="Alfa Slab One"/>
                  <a:cs typeface="Alfa Slab One"/>
                  <a:sym typeface="Alfa Slab One"/>
                </a:rPr>
                <a:t>TEAM TRAINER</a:t>
              </a:r>
              <a:endParaRPr>
                <a:solidFill>
                  <a:schemeClr val="lt1"/>
                </a:solidFill>
                <a:latin typeface="Alfa Slab One"/>
                <a:ea typeface="Alfa Slab One"/>
                <a:cs typeface="Alfa Slab One"/>
                <a:sym typeface="Alfa Slab One"/>
              </a:endParaRPr>
            </a:p>
          </p:txBody>
        </p:sp>
        <p:sp>
          <p:nvSpPr>
            <p:cNvPr id="775" name="Google Shape;775;p62"/>
            <p:cNvSpPr/>
            <p:nvPr/>
          </p:nvSpPr>
          <p:spPr>
            <a:xfrm>
              <a:off x="3475650" y="3091551"/>
              <a:ext cx="2192700" cy="464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Alfa Slab One"/>
                  <a:ea typeface="Alfa Slab One"/>
                  <a:cs typeface="Alfa Slab One"/>
                  <a:sym typeface="Alfa Slab One"/>
                </a:rPr>
                <a:t>SKILLS COACH</a:t>
              </a:r>
              <a:endParaRPr>
                <a:solidFill>
                  <a:schemeClr val="lt1"/>
                </a:solidFill>
                <a:latin typeface="Alfa Slab One"/>
                <a:ea typeface="Alfa Slab One"/>
                <a:cs typeface="Alfa Slab One"/>
                <a:sym typeface="Alfa Slab One"/>
              </a:endParaRPr>
            </a:p>
          </p:txBody>
        </p:sp>
        <p:sp>
          <p:nvSpPr>
            <p:cNvPr id="776" name="Google Shape;776;p62"/>
            <p:cNvSpPr/>
            <p:nvPr/>
          </p:nvSpPr>
          <p:spPr>
            <a:xfrm>
              <a:off x="5842500" y="3091551"/>
              <a:ext cx="2192700" cy="464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Alfa Slab One"/>
                  <a:ea typeface="Alfa Slab One"/>
                  <a:cs typeface="Alfa Slab One"/>
                  <a:sym typeface="Alfa Slab One"/>
                </a:rPr>
                <a:t>NUTRITION COACH</a:t>
              </a:r>
              <a:endParaRPr>
                <a:solidFill>
                  <a:schemeClr val="lt1"/>
                </a:solidFill>
                <a:latin typeface="Alfa Slab One"/>
                <a:ea typeface="Alfa Slab One"/>
                <a:cs typeface="Alfa Slab One"/>
                <a:sym typeface="Alfa Slab One"/>
              </a:endParaRPr>
            </a:p>
          </p:txBody>
        </p:sp>
      </p:grpSp>
      <p:cxnSp>
        <p:nvCxnSpPr>
          <p:cNvPr id="777" name="Google Shape;777;p62"/>
          <p:cNvCxnSpPr>
            <a:stCxn id="772" idx="2"/>
            <a:endCxn id="773" idx="0"/>
          </p:cNvCxnSpPr>
          <p:nvPr/>
        </p:nvCxnSpPr>
        <p:spPr>
          <a:xfrm>
            <a:off x="4571975" y="1955550"/>
            <a:ext cx="0" cy="252900"/>
          </a:xfrm>
          <a:prstGeom prst="straightConnector1">
            <a:avLst/>
          </a:prstGeom>
          <a:noFill/>
          <a:ln w="38100" cap="flat" cmpd="sng">
            <a:solidFill>
              <a:schemeClr val="accent2"/>
            </a:solidFill>
            <a:prstDash val="solid"/>
            <a:round/>
            <a:headEnd type="none" w="med" len="med"/>
            <a:tailEnd type="none" w="med" len="med"/>
          </a:ln>
        </p:spPr>
      </p:cxnSp>
      <p:grpSp>
        <p:nvGrpSpPr>
          <p:cNvPr id="778" name="Google Shape;778;p62"/>
          <p:cNvGrpSpPr/>
          <p:nvPr/>
        </p:nvGrpSpPr>
        <p:grpSpPr>
          <a:xfrm>
            <a:off x="2205275" y="2672444"/>
            <a:ext cx="4733700" cy="419100"/>
            <a:chOff x="2205275" y="2672444"/>
            <a:chExt cx="4733700" cy="419100"/>
          </a:xfrm>
        </p:grpSpPr>
        <p:cxnSp>
          <p:nvCxnSpPr>
            <p:cNvPr id="779" name="Google Shape;779;p62"/>
            <p:cNvCxnSpPr>
              <a:stCxn id="773" idx="2"/>
              <a:endCxn id="775" idx="0"/>
            </p:cNvCxnSpPr>
            <p:nvPr/>
          </p:nvCxnSpPr>
          <p:spPr>
            <a:xfrm>
              <a:off x="4571975" y="2672444"/>
              <a:ext cx="0" cy="419100"/>
            </a:xfrm>
            <a:prstGeom prst="straightConnector1">
              <a:avLst/>
            </a:prstGeom>
            <a:noFill/>
            <a:ln w="38100" cap="flat" cmpd="sng">
              <a:solidFill>
                <a:schemeClr val="accent2"/>
              </a:solidFill>
              <a:prstDash val="dash"/>
              <a:round/>
              <a:headEnd type="none" w="med" len="med"/>
              <a:tailEnd type="none" w="med" len="med"/>
            </a:ln>
          </p:spPr>
        </p:cxnSp>
        <p:cxnSp>
          <p:nvCxnSpPr>
            <p:cNvPr id="780" name="Google Shape;780;p62"/>
            <p:cNvCxnSpPr>
              <a:stCxn id="773" idx="2"/>
              <a:endCxn id="774" idx="0"/>
            </p:cNvCxnSpPr>
            <p:nvPr/>
          </p:nvCxnSpPr>
          <p:spPr>
            <a:xfrm rot="5400000">
              <a:off x="3179075" y="1698644"/>
              <a:ext cx="419100" cy="2366700"/>
            </a:xfrm>
            <a:prstGeom prst="bentConnector3">
              <a:avLst>
                <a:gd name="adj1" fmla="val 50001"/>
              </a:avLst>
            </a:prstGeom>
            <a:noFill/>
            <a:ln w="38100" cap="flat" cmpd="sng">
              <a:solidFill>
                <a:schemeClr val="accent2"/>
              </a:solidFill>
              <a:prstDash val="dash"/>
              <a:round/>
              <a:headEnd type="none" w="med" len="med"/>
              <a:tailEnd type="none" w="med" len="med"/>
            </a:ln>
          </p:spPr>
        </p:cxnSp>
        <p:cxnSp>
          <p:nvCxnSpPr>
            <p:cNvPr id="781" name="Google Shape;781;p62"/>
            <p:cNvCxnSpPr>
              <a:stCxn id="773" idx="2"/>
              <a:endCxn id="776" idx="0"/>
            </p:cNvCxnSpPr>
            <p:nvPr/>
          </p:nvCxnSpPr>
          <p:spPr>
            <a:xfrm rot="-5400000" flipH="1">
              <a:off x="5545925" y="1698494"/>
              <a:ext cx="419100" cy="2367000"/>
            </a:xfrm>
            <a:prstGeom prst="bentConnector3">
              <a:avLst>
                <a:gd name="adj1" fmla="val 50001"/>
              </a:avLst>
            </a:prstGeom>
            <a:noFill/>
            <a:ln w="38100" cap="flat" cmpd="sng">
              <a:solidFill>
                <a:schemeClr val="accent2"/>
              </a:solidFill>
              <a:prstDash val="dash"/>
              <a:round/>
              <a:headEnd type="none" w="med" len="med"/>
              <a:tailEnd type="none" w="med" len="med"/>
            </a:ln>
          </p:spPr>
        </p:cxnSp>
      </p:grpSp>
      <p:sp>
        <p:nvSpPr>
          <p:cNvPr id="782" name="Google Shape;782;p62"/>
          <p:cNvSpPr txBox="1">
            <a:spLocks noGrp="1"/>
          </p:cNvSpPr>
          <p:nvPr>
            <p:ph type="subTitle" idx="4294967295"/>
          </p:nvPr>
        </p:nvSpPr>
        <p:spPr>
          <a:xfrm>
            <a:off x="1108800" y="3629700"/>
            <a:ext cx="2192700" cy="628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400">
                <a:solidFill>
                  <a:schemeClr val="lt1"/>
                </a:solidFill>
              </a:rPr>
              <a:t>Jupiter is the biggest planet of them all</a:t>
            </a:r>
            <a:endParaRPr sz="1400">
              <a:solidFill>
                <a:schemeClr val="lt1"/>
              </a:solidFill>
            </a:endParaRPr>
          </a:p>
        </p:txBody>
      </p:sp>
      <p:sp>
        <p:nvSpPr>
          <p:cNvPr id="783" name="Google Shape;783;p62"/>
          <p:cNvSpPr txBox="1">
            <a:spLocks noGrp="1"/>
          </p:cNvSpPr>
          <p:nvPr>
            <p:ph type="subTitle" idx="4294967295"/>
          </p:nvPr>
        </p:nvSpPr>
        <p:spPr>
          <a:xfrm>
            <a:off x="5842500" y="3629700"/>
            <a:ext cx="2192700" cy="628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400">
                <a:solidFill>
                  <a:schemeClr val="lt1"/>
                </a:solidFill>
              </a:rPr>
              <a:t>Venus is the second planet from the Sun</a:t>
            </a:r>
            <a:endParaRPr sz="1400">
              <a:solidFill>
                <a:schemeClr val="lt1"/>
              </a:solidFill>
            </a:endParaRPr>
          </a:p>
        </p:txBody>
      </p:sp>
      <p:sp>
        <p:nvSpPr>
          <p:cNvPr id="784" name="Google Shape;784;p62"/>
          <p:cNvSpPr txBox="1">
            <a:spLocks noGrp="1"/>
          </p:cNvSpPr>
          <p:nvPr>
            <p:ph type="subTitle" idx="4294967295"/>
          </p:nvPr>
        </p:nvSpPr>
        <p:spPr>
          <a:xfrm>
            <a:off x="3475650" y="3629700"/>
            <a:ext cx="2192700" cy="628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400">
                <a:solidFill>
                  <a:schemeClr val="lt1"/>
                </a:solidFill>
              </a:rPr>
              <a:t>Despite being red, Mars is a cold planet</a:t>
            </a:r>
            <a:endParaRPr sz="14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cxnSp>
        <p:nvCxnSpPr>
          <p:cNvPr id="789" name="Google Shape;789;p63"/>
          <p:cNvCxnSpPr>
            <a:stCxn id="790" idx="2"/>
            <a:endCxn id="791" idx="2"/>
          </p:cNvCxnSpPr>
          <p:nvPr/>
        </p:nvCxnSpPr>
        <p:spPr>
          <a:xfrm>
            <a:off x="4572000" y="1112225"/>
            <a:ext cx="0" cy="3491700"/>
          </a:xfrm>
          <a:prstGeom prst="straightConnector1">
            <a:avLst/>
          </a:prstGeom>
          <a:noFill/>
          <a:ln w="38100" cap="flat" cmpd="sng">
            <a:solidFill>
              <a:srgbClr val="E95E24"/>
            </a:solidFill>
            <a:prstDash val="dash"/>
            <a:round/>
            <a:headEnd type="none" w="med" len="med"/>
            <a:tailEnd type="none" w="med" len="med"/>
          </a:ln>
        </p:spPr>
      </p:cxnSp>
      <p:sp>
        <p:nvSpPr>
          <p:cNvPr id="790" name="Google Shape;790;p63"/>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BEST COACHES</a:t>
            </a:r>
            <a:endParaRPr/>
          </a:p>
        </p:txBody>
      </p:sp>
      <p:sp>
        <p:nvSpPr>
          <p:cNvPr id="792" name="Google Shape;792;p63"/>
          <p:cNvSpPr txBox="1">
            <a:spLocks noGrp="1"/>
          </p:cNvSpPr>
          <p:nvPr>
            <p:ph type="subTitle" idx="2"/>
          </p:nvPr>
        </p:nvSpPr>
        <p:spPr>
          <a:xfrm>
            <a:off x="1422663" y="3098062"/>
            <a:ext cx="23847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sp>
        <p:nvSpPr>
          <p:cNvPr id="793" name="Google Shape;793;p63"/>
          <p:cNvSpPr txBox="1">
            <a:spLocks noGrp="1"/>
          </p:cNvSpPr>
          <p:nvPr>
            <p:ph type="subTitle" idx="1"/>
          </p:nvPr>
        </p:nvSpPr>
        <p:spPr>
          <a:xfrm>
            <a:off x="1422663" y="3527586"/>
            <a:ext cx="2384700" cy="80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you can talk a bit about this person</a:t>
            </a:r>
            <a:endParaRPr/>
          </a:p>
        </p:txBody>
      </p:sp>
      <p:sp>
        <p:nvSpPr>
          <p:cNvPr id="794" name="Google Shape;794;p63"/>
          <p:cNvSpPr txBox="1">
            <a:spLocks noGrp="1"/>
          </p:cNvSpPr>
          <p:nvPr>
            <p:ph type="subTitle" idx="3"/>
          </p:nvPr>
        </p:nvSpPr>
        <p:spPr>
          <a:xfrm>
            <a:off x="5336638" y="3527925"/>
            <a:ext cx="2384700" cy="80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you can talk a bit about this person</a:t>
            </a:r>
            <a:endParaRPr/>
          </a:p>
        </p:txBody>
      </p:sp>
      <p:sp>
        <p:nvSpPr>
          <p:cNvPr id="795" name="Google Shape;795;p63"/>
          <p:cNvSpPr txBox="1">
            <a:spLocks noGrp="1"/>
          </p:cNvSpPr>
          <p:nvPr>
            <p:ph type="subTitle" idx="4"/>
          </p:nvPr>
        </p:nvSpPr>
        <p:spPr>
          <a:xfrm>
            <a:off x="5336638" y="3098050"/>
            <a:ext cx="23847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TIMMY JIMMY</a:t>
            </a:r>
            <a:endParaRPr/>
          </a:p>
        </p:txBody>
      </p:sp>
      <p:grpSp>
        <p:nvGrpSpPr>
          <p:cNvPr id="796" name="Google Shape;796;p63"/>
          <p:cNvGrpSpPr/>
          <p:nvPr/>
        </p:nvGrpSpPr>
        <p:grpSpPr>
          <a:xfrm>
            <a:off x="4356153" y="2355895"/>
            <a:ext cx="431694" cy="431694"/>
            <a:chOff x="3365800" y="1183425"/>
            <a:chExt cx="261300" cy="261300"/>
          </a:xfrm>
        </p:grpSpPr>
        <p:cxnSp>
          <p:nvCxnSpPr>
            <p:cNvPr id="797" name="Google Shape;797;p63"/>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798" name="Google Shape;798;p63"/>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pic>
        <p:nvPicPr>
          <p:cNvPr id="799" name="Google Shape;799;p63"/>
          <p:cNvPicPr preferRelativeResize="0"/>
          <p:nvPr/>
        </p:nvPicPr>
        <p:blipFill>
          <a:blip r:embed="rId3">
            <a:alphaModFix/>
          </a:blip>
          <a:stretch>
            <a:fillRect/>
          </a:stretch>
        </p:blipFill>
        <p:spPr>
          <a:xfrm>
            <a:off x="1895789" y="1423049"/>
            <a:ext cx="1457400" cy="1457400"/>
          </a:xfrm>
          <a:prstGeom prst="ellipse">
            <a:avLst/>
          </a:prstGeom>
          <a:noFill/>
          <a:ln>
            <a:noFill/>
          </a:ln>
        </p:spPr>
      </p:pic>
      <p:pic>
        <p:nvPicPr>
          <p:cNvPr id="800" name="Google Shape;800;p63"/>
          <p:cNvPicPr preferRelativeResize="0"/>
          <p:nvPr/>
        </p:nvPicPr>
        <p:blipFill>
          <a:blip r:embed="rId4">
            <a:alphaModFix/>
          </a:blip>
          <a:stretch>
            <a:fillRect/>
          </a:stretch>
        </p:blipFill>
        <p:spPr>
          <a:xfrm>
            <a:off x="5800310" y="1423049"/>
            <a:ext cx="1457400" cy="14574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grpSp>
        <p:nvGrpSpPr>
          <p:cNvPr id="342" name="Google Shape;342;p42"/>
          <p:cNvGrpSpPr/>
          <p:nvPr/>
        </p:nvGrpSpPr>
        <p:grpSpPr>
          <a:xfrm>
            <a:off x="7129475" y="1499075"/>
            <a:ext cx="2602500" cy="2602500"/>
            <a:chOff x="7129475" y="1270500"/>
            <a:chExt cx="2602500" cy="2602500"/>
          </a:xfrm>
        </p:grpSpPr>
        <p:sp>
          <p:nvSpPr>
            <p:cNvPr id="343" name="Google Shape;343;p42"/>
            <p:cNvSpPr/>
            <p:nvPr/>
          </p:nvSpPr>
          <p:spPr>
            <a:xfrm>
              <a:off x="7415177" y="2348213"/>
              <a:ext cx="446959" cy="447020"/>
            </a:xfrm>
            <a:custGeom>
              <a:avLst/>
              <a:gdLst/>
              <a:ahLst/>
              <a:cxnLst/>
              <a:rect l="l" t="t" r="r" b="b"/>
              <a:pathLst>
                <a:path w="24232" h="24232" extrusionOk="0">
                  <a:moveTo>
                    <a:pt x="12152" y="1"/>
                  </a:moveTo>
                  <a:lnTo>
                    <a:pt x="12152" y="1785"/>
                  </a:lnTo>
                  <a:cubicBezTo>
                    <a:pt x="13240" y="1803"/>
                    <a:pt x="14311" y="1964"/>
                    <a:pt x="15346" y="2303"/>
                  </a:cubicBezTo>
                  <a:lnTo>
                    <a:pt x="15899" y="608"/>
                  </a:lnTo>
                  <a:cubicBezTo>
                    <a:pt x="14685" y="215"/>
                    <a:pt x="13436" y="19"/>
                    <a:pt x="12152" y="1"/>
                  </a:cubicBezTo>
                  <a:close/>
                  <a:moveTo>
                    <a:pt x="8423" y="590"/>
                  </a:moveTo>
                  <a:cubicBezTo>
                    <a:pt x="7209" y="982"/>
                    <a:pt x="6067" y="1553"/>
                    <a:pt x="5033" y="2303"/>
                  </a:cubicBezTo>
                  <a:lnTo>
                    <a:pt x="6085" y="3748"/>
                  </a:lnTo>
                  <a:cubicBezTo>
                    <a:pt x="6960" y="3106"/>
                    <a:pt x="7923" y="2624"/>
                    <a:pt x="8958" y="2285"/>
                  </a:cubicBezTo>
                  <a:lnTo>
                    <a:pt x="8423" y="590"/>
                  </a:lnTo>
                  <a:close/>
                  <a:moveTo>
                    <a:pt x="19271" y="2338"/>
                  </a:moveTo>
                  <a:lnTo>
                    <a:pt x="18218" y="3784"/>
                  </a:lnTo>
                  <a:cubicBezTo>
                    <a:pt x="19093" y="4426"/>
                    <a:pt x="19860" y="5193"/>
                    <a:pt x="20502" y="6067"/>
                  </a:cubicBezTo>
                  <a:lnTo>
                    <a:pt x="21947" y="5033"/>
                  </a:lnTo>
                  <a:cubicBezTo>
                    <a:pt x="21198" y="3998"/>
                    <a:pt x="20288" y="3088"/>
                    <a:pt x="19271" y="2338"/>
                  </a:cubicBezTo>
                  <a:close/>
                  <a:moveTo>
                    <a:pt x="2338" y="4961"/>
                  </a:moveTo>
                  <a:cubicBezTo>
                    <a:pt x="1589" y="5996"/>
                    <a:pt x="1000" y="7138"/>
                    <a:pt x="608" y="8333"/>
                  </a:cubicBezTo>
                  <a:lnTo>
                    <a:pt x="2303" y="8887"/>
                  </a:lnTo>
                  <a:cubicBezTo>
                    <a:pt x="2642" y="7870"/>
                    <a:pt x="3141" y="6906"/>
                    <a:pt x="3784" y="6014"/>
                  </a:cubicBezTo>
                  <a:lnTo>
                    <a:pt x="2338" y="4961"/>
                  </a:lnTo>
                  <a:close/>
                  <a:moveTo>
                    <a:pt x="23660" y="8405"/>
                  </a:moveTo>
                  <a:lnTo>
                    <a:pt x="21965" y="8958"/>
                  </a:lnTo>
                  <a:cubicBezTo>
                    <a:pt x="22286" y="9975"/>
                    <a:pt x="22447" y="11046"/>
                    <a:pt x="22447" y="12116"/>
                  </a:cubicBezTo>
                  <a:lnTo>
                    <a:pt x="22447" y="12152"/>
                  </a:lnTo>
                  <a:lnTo>
                    <a:pt x="24231" y="12116"/>
                  </a:lnTo>
                  <a:cubicBezTo>
                    <a:pt x="24231" y="10849"/>
                    <a:pt x="24035" y="9600"/>
                    <a:pt x="23660" y="8405"/>
                  </a:cubicBezTo>
                  <a:close/>
                  <a:moveTo>
                    <a:pt x="1" y="12080"/>
                  </a:moveTo>
                  <a:lnTo>
                    <a:pt x="1" y="12116"/>
                  </a:lnTo>
                  <a:cubicBezTo>
                    <a:pt x="1" y="13401"/>
                    <a:pt x="197" y="14668"/>
                    <a:pt x="590" y="15863"/>
                  </a:cubicBezTo>
                  <a:lnTo>
                    <a:pt x="2303" y="15310"/>
                  </a:lnTo>
                  <a:cubicBezTo>
                    <a:pt x="1964" y="14293"/>
                    <a:pt x="1785" y="13222"/>
                    <a:pt x="1785" y="12116"/>
                  </a:cubicBezTo>
                  <a:lnTo>
                    <a:pt x="1785" y="12080"/>
                  </a:lnTo>
                  <a:close/>
                  <a:moveTo>
                    <a:pt x="21947" y="15328"/>
                  </a:moveTo>
                  <a:cubicBezTo>
                    <a:pt x="21608" y="16363"/>
                    <a:pt x="21109" y="17326"/>
                    <a:pt x="20466" y="18200"/>
                  </a:cubicBezTo>
                  <a:lnTo>
                    <a:pt x="21912" y="19253"/>
                  </a:lnTo>
                  <a:cubicBezTo>
                    <a:pt x="22661" y="18236"/>
                    <a:pt x="23250" y="17094"/>
                    <a:pt x="23642" y="15881"/>
                  </a:cubicBezTo>
                  <a:lnTo>
                    <a:pt x="21947" y="15328"/>
                  </a:lnTo>
                  <a:close/>
                  <a:moveTo>
                    <a:pt x="3766" y="18200"/>
                  </a:moveTo>
                  <a:lnTo>
                    <a:pt x="2320" y="19235"/>
                  </a:lnTo>
                  <a:cubicBezTo>
                    <a:pt x="3070" y="20270"/>
                    <a:pt x="3962" y="21180"/>
                    <a:pt x="4997" y="21930"/>
                  </a:cubicBezTo>
                  <a:lnTo>
                    <a:pt x="6050" y="20484"/>
                  </a:lnTo>
                  <a:cubicBezTo>
                    <a:pt x="5175" y="19842"/>
                    <a:pt x="4408" y="19075"/>
                    <a:pt x="3766" y="18200"/>
                  </a:cubicBezTo>
                  <a:close/>
                  <a:moveTo>
                    <a:pt x="18183" y="20484"/>
                  </a:moveTo>
                  <a:cubicBezTo>
                    <a:pt x="17308" y="21127"/>
                    <a:pt x="16327" y="21626"/>
                    <a:pt x="15310" y="21947"/>
                  </a:cubicBezTo>
                  <a:lnTo>
                    <a:pt x="15845" y="23660"/>
                  </a:lnTo>
                  <a:cubicBezTo>
                    <a:pt x="17059" y="23268"/>
                    <a:pt x="18200" y="22679"/>
                    <a:pt x="19235" y="21930"/>
                  </a:cubicBezTo>
                  <a:lnTo>
                    <a:pt x="18183" y="20484"/>
                  </a:lnTo>
                  <a:close/>
                  <a:moveTo>
                    <a:pt x="8922" y="21947"/>
                  </a:moveTo>
                  <a:lnTo>
                    <a:pt x="8369" y="23642"/>
                  </a:lnTo>
                  <a:cubicBezTo>
                    <a:pt x="9582" y="24035"/>
                    <a:pt x="10831" y="24231"/>
                    <a:pt x="12116" y="24231"/>
                  </a:cubicBezTo>
                  <a:lnTo>
                    <a:pt x="12116" y="22447"/>
                  </a:lnTo>
                  <a:cubicBezTo>
                    <a:pt x="11028" y="22447"/>
                    <a:pt x="9939" y="22286"/>
                    <a:pt x="8922" y="21947"/>
                  </a:cubicBezTo>
                  <a:close/>
                </a:path>
              </a:pathLst>
            </a:custGeom>
            <a:solidFill>
              <a:srgbClr val="E95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2"/>
            <p:cNvSpPr/>
            <p:nvPr/>
          </p:nvSpPr>
          <p:spPr>
            <a:xfrm rot="5400000">
              <a:off x="7129475" y="1270500"/>
              <a:ext cx="2602500" cy="2602500"/>
            </a:xfrm>
            <a:prstGeom prst="pie">
              <a:avLst>
                <a:gd name="adj1" fmla="val 0"/>
                <a:gd name="adj2" fmla="val 10800087"/>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2"/>
            <p:cNvSpPr/>
            <p:nvPr/>
          </p:nvSpPr>
          <p:spPr>
            <a:xfrm>
              <a:off x="7661825" y="2348250"/>
              <a:ext cx="768900" cy="4470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42"/>
          <p:cNvGrpSpPr/>
          <p:nvPr/>
        </p:nvGrpSpPr>
        <p:grpSpPr>
          <a:xfrm>
            <a:off x="1118875" y="824627"/>
            <a:ext cx="7303200" cy="3775800"/>
            <a:chOff x="1118875" y="824627"/>
            <a:chExt cx="7303200" cy="3775800"/>
          </a:xfrm>
        </p:grpSpPr>
        <p:sp>
          <p:nvSpPr>
            <p:cNvPr id="347" name="Google Shape;347;p42"/>
            <p:cNvSpPr/>
            <p:nvPr/>
          </p:nvSpPr>
          <p:spPr>
            <a:xfrm rot="-5400000">
              <a:off x="1118875" y="824627"/>
              <a:ext cx="518100" cy="5181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 name="Google Shape;348;p42"/>
            <p:cNvCxnSpPr>
              <a:endCxn id="347" idx="4"/>
            </p:cNvCxnSpPr>
            <p:nvPr/>
          </p:nvCxnSpPr>
          <p:spPr>
            <a:xfrm rot="10800000">
              <a:off x="1636975" y="1083677"/>
              <a:ext cx="6785100" cy="0"/>
            </a:xfrm>
            <a:prstGeom prst="straightConnector1">
              <a:avLst/>
            </a:prstGeom>
            <a:noFill/>
            <a:ln w="38100" cap="flat" cmpd="sng">
              <a:solidFill>
                <a:schemeClr val="accent1"/>
              </a:solidFill>
              <a:prstDash val="dash"/>
              <a:round/>
              <a:headEnd type="none" w="med" len="med"/>
              <a:tailEnd type="none" w="med" len="med"/>
            </a:ln>
          </p:spPr>
        </p:cxnSp>
        <p:cxnSp>
          <p:nvCxnSpPr>
            <p:cNvPr id="349" name="Google Shape;349;p42"/>
            <p:cNvCxnSpPr>
              <a:stCxn id="347" idx="2"/>
            </p:cNvCxnSpPr>
            <p:nvPr/>
          </p:nvCxnSpPr>
          <p:spPr>
            <a:xfrm>
              <a:off x="1377925" y="1342727"/>
              <a:ext cx="0" cy="3257700"/>
            </a:xfrm>
            <a:prstGeom prst="straightConnector1">
              <a:avLst/>
            </a:prstGeom>
            <a:noFill/>
            <a:ln w="38100" cap="flat" cmpd="sng">
              <a:solidFill>
                <a:schemeClr val="accent1"/>
              </a:solidFill>
              <a:prstDash val="dash"/>
              <a:round/>
              <a:headEnd type="none" w="med" len="med"/>
              <a:tailEnd type="none" w="med" len="med"/>
            </a:ln>
          </p:spPr>
        </p:cxnSp>
      </p:grpSp>
      <p:pic>
        <p:nvPicPr>
          <p:cNvPr id="16" name="圖片 15">
            <a:extLst>
              <a:ext uri="{FF2B5EF4-FFF2-40B4-BE49-F238E27FC236}">
                <a16:creationId xmlns:a16="http://schemas.microsoft.com/office/drawing/2014/main" id="{37C9453C-2C2A-4D17-ADE8-1B0E7CF3A975}"/>
              </a:ext>
            </a:extLst>
          </p:cNvPr>
          <p:cNvPicPr>
            <a:picLocks noChangeAspect="1"/>
          </p:cNvPicPr>
          <p:nvPr/>
        </p:nvPicPr>
        <p:blipFill>
          <a:blip r:embed="rId3"/>
          <a:stretch>
            <a:fillRect/>
          </a:stretch>
        </p:blipFill>
        <p:spPr>
          <a:xfrm>
            <a:off x="1565308" y="2074296"/>
            <a:ext cx="5440843" cy="145200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cxnSp>
        <p:nvCxnSpPr>
          <p:cNvPr id="805" name="Google Shape;805;p64"/>
          <p:cNvCxnSpPr/>
          <p:nvPr/>
        </p:nvCxnSpPr>
        <p:spPr>
          <a:xfrm>
            <a:off x="3281575" y="1112200"/>
            <a:ext cx="0" cy="3491700"/>
          </a:xfrm>
          <a:prstGeom prst="straightConnector1">
            <a:avLst/>
          </a:prstGeom>
          <a:noFill/>
          <a:ln w="38100" cap="flat" cmpd="sng">
            <a:solidFill>
              <a:srgbClr val="E95E24"/>
            </a:solidFill>
            <a:prstDash val="dash"/>
            <a:round/>
            <a:headEnd type="none" w="med" len="med"/>
            <a:tailEnd type="none" w="med" len="med"/>
          </a:ln>
        </p:spPr>
      </p:cxnSp>
      <p:cxnSp>
        <p:nvCxnSpPr>
          <p:cNvPr id="806" name="Google Shape;806;p64"/>
          <p:cNvCxnSpPr/>
          <p:nvPr/>
        </p:nvCxnSpPr>
        <p:spPr>
          <a:xfrm>
            <a:off x="5856175" y="1112200"/>
            <a:ext cx="0" cy="3491700"/>
          </a:xfrm>
          <a:prstGeom prst="straightConnector1">
            <a:avLst/>
          </a:prstGeom>
          <a:noFill/>
          <a:ln w="38100" cap="flat" cmpd="sng">
            <a:solidFill>
              <a:srgbClr val="E95E24"/>
            </a:solidFill>
            <a:prstDash val="dash"/>
            <a:round/>
            <a:headEnd type="none" w="med" len="med"/>
            <a:tailEnd type="none" w="med" len="med"/>
          </a:ln>
        </p:spPr>
      </p:cxnSp>
      <p:sp>
        <p:nvSpPr>
          <p:cNvPr id="807" name="Google Shape;807;p64"/>
          <p:cNvSpPr/>
          <p:nvPr/>
        </p:nvSpPr>
        <p:spPr>
          <a:xfrm>
            <a:off x="1565900" y="1670100"/>
            <a:ext cx="850500" cy="85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4"/>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GOALS</a:t>
            </a:r>
            <a:endParaRPr/>
          </a:p>
        </p:txBody>
      </p:sp>
      <p:sp>
        <p:nvSpPr>
          <p:cNvPr id="809" name="Google Shape;809;p64"/>
          <p:cNvSpPr txBox="1">
            <a:spLocks noGrp="1"/>
          </p:cNvSpPr>
          <p:nvPr>
            <p:ph type="subTitle" idx="1"/>
          </p:nvPr>
        </p:nvSpPr>
        <p:spPr>
          <a:xfrm>
            <a:off x="919850" y="3316050"/>
            <a:ext cx="2142600" cy="108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 and the smallest in the Solar System</a:t>
            </a:r>
            <a:endParaRPr/>
          </a:p>
        </p:txBody>
      </p:sp>
      <p:sp>
        <p:nvSpPr>
          <p:cNvPr id="810" name="Google Shape;810;p64"/>
          <p:cNvSpPr txBox="1">
            <a:spLocks noGrp="1"/>
          </p:cNvSpPr>
          <p:nvPr>
            <p:ph type="subTitle" idx="2"/>
          </p:nvPr>
        </p:nvSpPr>
        <p:spPr>
          <a:xfrm>
            <a:off x="919850" y="2818775"/>
            <a:ext cx="2142600" cy="499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MERCURY</a:t>
            </a:r>
            <a:endParaRPr/>
          </a:p>
        </p:txBody>
      </p:sp>
      <p:sp>
        <p:nvSpPr>
          <p:cNvPr id="811" name="Google Shape;811;p64"/>
          <p:cNvSpPr txBox="1">
            <a:spLocks noGrp="1"/>
          </p:cNvSpPr>
          <p:nvPr>
            <p:ph type="subTitle" idx="4"/>
          </p:nvPr>
        </p:nvSpPr>
        <p:spPr>
          <a:xfrm>
            <a:off x="3500697" y="2818775"/>
            <a:ext cx="2142600" cy="499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VENUS</a:t>
            </a:r>
            <a:endParaRPr/>
          </a:p>
        </p:txBody>
      </p:sp>
      <p:sp>
        <p:nvSpPr>
          <p:cNvPr id="812" name="Google Shape;812;p64"/>
          <p:cNvSpPr txBox="1">
            <a:spLocks noGrp="1"/>
          </p:cNvSpPr>
          <p:nvPr>
            <p:ph type="subTitle" idx="5"/>
          </p:nvPr>
        </p:nvSpPr>
        <p:spPr>
          <a:xfrm>
            <a:off x="6069048" y="3316050"/>
            <a:ext cx="2142600" cy="108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813" name="Google Shape;813;p64"/>
          <p:cNvSpPr txBox="1">
            <a:spLocks noGrp="1"/>
          </p:cNvSpPr>
          <p:nvPr>
            <p:ph type="subTitle" idx="3"/>
          </p:nvPr>
        </p:nvSpPr>
        <p:spPr>
          <a:xfrm>
            <a:off x="3500699" y="3316050"/>
            <a:ext cx="2142600" cy="108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814" name="Google Shape;814;p64"/>
          <p:cNvSpPr txBox="1">
            <a:spLocks noGrp="1"/>
          </p:cNvSpPr>
          <p:nvPr>
            <p:ph type="subTitle" idx="6"/>
          </p:nvPr>
        </p:nvSpPr>
        <p:spPr>
          <a:xfrm>
            <a:off x="6069043" y="2818775"/>
            <a:ext cx="2142600" cy="499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MARS</a:t>
            </a:r>
            <a:endParaRPr/>
          </a:p>
        </p:txBody>
      </p:sp>
      <p:grpSp>
        <p:nvGrpSpPr>
          <p:cNvPr id="815" name="Google Shape;815;p64"/>
          <p:cNvGrpSpPr/>
          <p:nvPr/>
        </p:nvGrpSpPr>
        <p:grpSpPr>
          <a:xfrm>
            <a:off x="1837043" y="1845724"/>
            <a:ext cx="308202" cy="499515"/>
            <a:chOff x="1576750" y="2632900"/>
            <a:chExt cx="224850" cy="364450"/>
          </a:xfrm>
        </p:grpSpPr>
        <p:sp>
          <p:nvSpPr>
            <p:cNvPr id="816" name="Google Shape;816;p64"/>
            <p:cNvSpPr/>
            <p:nvPr/>
          </p:nvSpPr>
          <p:spPr>
            <a:xfrm>
              <a:off x="1650800" y="2774300"/>
              <a:ext cx="75850" cy="62475"/>
            </a:xfrm>
            <a:custGeom>
              <a:avLst/>
              <a:gdLst/>
              <a:ahLst/>
              <a:cxnLst/>
              <a:rect l="l" t="t" r="r" b="b"/>
              <a:pathLst>
                <a:path w="3034" h="2499" extrusionOk="0">
                  <a:moveTo>
                    <a:pt x="304" y="0"/>
                  </a:moveTo>
                  <a:cubicBezTo>
                    <a:pt x="126" y="0"/>
                    <a:pt x="1" y="161"/>
                    <a:pt x="36" y="322"/>
                  </a:cubicBezTo>
                  <a:lnTo>
                    <a:pt x="536" y="2320"/>
                  </a:lnTo>
                  <a:cubicBezTo>
                    <a:pt x="572" y="2427"/>
                    <a:pt x="661" y="2498"/>
                    <a:pt x="768" y="2498"/>
                  </a:cubicBezTo>
                  <a:lnTo>
                    <a:pt x="2249" y="2498"/>
                  </a:lnTo>
                  <a:cubicBezTo>
                    <a:pt x="2356" y="2498"/>
                    <a:pt x="2463" y="2427"/>
                    <a:pt x="2481" y="2320"/>
                  </a:cubicBezTo>
                  <a:lnTo>
                    <a:pt x="2980" y="322"/>
                  </a:lnTo>
                  <a:cubicBezTo>
                    <a:pt x="3034" y="161"/>
                    <a:pt x="2909" y="0"/>
                    <a:pt x="2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4"/>
            <p:cNvSpPr/>
            <p:nvPr/>
          </p:nvSpPr>
          <p:spPr>
            <a:xfrm>
              <a:off x="1614225" y="2854150"/>
              <a:ext cx="149025" cy="143200"/>
            </a:xfrm>
            <a:custGeom>
              <a:avLst/>
              <a:gdLst/>
              <a:ahLst/>
              <a:cxnLst/>
              <a:rect l="l" t="t" r="r" b="b"/>
              <a:pathLst>
                <a:path w="5961" h="5728" extrusionOk="0">
                  <a:moveTo>
                    <a:pt x="2659" y="0"/>
                  </a:moveTo>
                  <a:cubicBezTo>
                    <a:pt x="2570" y="0"/>
                    <a:pt x="2481" y="72"/>
                    <a:pt x="2481" y="179"/>
                  </a:cubicBezTo>
                  <a:lnTo>
                    <a:pt x="2481" y="4746"/>
                  </a:lnTo>
                  <a:lnTo>
                    <a:pt x="554" y="4746"/>
                  </a:lnTo>
                  <a:cubicBezTo>
                    <a:pt x="322" y="4746"/>
                    <a:pt x="125" y="4907"/>
                    <a:pt x="72" y="5121"/>
                  </a:cubicBezTo>
                  <a:cubicBezTo>
                    <a:pt x="1" y="5442"/>
                    <a:pt x="233" y="5728"/>
                    <a:pt x="536" y="5728"/>
                  </a:cubicBezTo>
                  <a:lnTo>
                    <a:pt x="5407" y="5728"/>
                  </a:lnTo>
                  <a:cubicBezTo>
                    <a:pt x="5710" y="5728"/>
                    <a:pt x="5960" y="5442"/>
                    <a:pt x="5889" y="5121"/>
                  </a:cubicBezTo>
                  <a:cubicBezTo>
                    <a:pt x="5835" y="4907"/>
                    <a:pt x="5621" y="4746"/>
                    <a:pt x="5389" y="4746"/>
                  </a:cubicBezTo>
                  <a:lnTo>
                    <a:pt x="3462" y="4746"/>
                  </a:lnTo>
                  <a:lnTo>
                    <a:pt x="3462" y="179"/>
                  </a:lnTo>
                  <a:cubicBezTo>
                    <a:pt x="3462" y="72"/>
                    <a:pt x="3391" y="0"/>
                    <a:pt x="3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4"/>
            <p:cNvSpPr/>
            <p:nvPr/>
          </p:nvSpPr>
          <p:spPr>
            <a:xfrm>
              <a:off x="1576750" y="2632900"/>
              <a:ext cx="224850" cy="167300"/>
            </a:xfrm>
            <a:custGeom>
              <a:avLst/>
              <a:gdLst/>
              <a:ahLst/>
              <a:cxnLst/>
              <a:rect l="l" t="t" r="r" b="b"/>
              <a:pathLst>
                <a:path w="8994" h="6692" extrusionOk="0">
                  <a:moveTo>
                    <a:pt x="483" y="0"/>
                  </a:moveTo>
                  <a:cubicBezTo>
                    <a:pt x="215" y="0"/>
                    <a:pt x="1" y="232"/>
                    <a:pt x="1" y="500"/>
                  </a:cubicBezTo>
                  <a:lnTo>
                    <a:pt x="1" y="6192"/>
                  </a:lnTo>
                  <a:cubicBezTo>
                    <a:pt x="1" y="6459"/>
                    <a:pt x="215" y="6691"/>
                    <a:pt x="483" y="6691"/>
                  </a:cubicBezTo>
                  <a:lnTo>
                    <a:pt x="2427" y="6691"/>
                  </a:lnTo>
                  <a:lnTo>
                    <a:pt x="2160" y="5656"/>
                  </a:lnTo>
                  <a:lnTo>
                    <a:pt x="2088" y="5656"/>
                  </a:lnTo>
                  <a:cubicBezTo>
                    <a:pt x="1928" y="5656"/>
                    <a:pt x="1767" y="5549"/>
                    <a:pt x="1749" y="5389"/>
                  </a:cubicBezTo>
                  <a:cubicBezTo>
                    <a:pt x="1696" y="5157"/>
                    <a:pt x="1856" y="4960"/>
                    <a:pt x="2071" y="4960"/>
                  </a:cubicBezTo>
                  <a:lnTo>
                    <a:pt x="2552" y="4960"/>
                  </a:lnTo>
                  <a:lnTo>
                    <a:pt x="2552" y="2909"/>
                  </a:lnTo>
                  <a:cubicBezTo>
                    <a:pt x="2552" y="2712"/>
                    <a:pt x="2713" y="2570"/>
                    <a:pt x="2891" y="2570"/>
                  </a:cubicBezTo>
                  <a:lnTo>
                    <a:pt x="6103" y="2570"/>
                  </a:lnTo>
                  <a:cubicBezTo>
                    <a:pt x="6281" y="2570"/>
                    <a:pt x="6442" y="2712"/>
                    <a:pt x="6442" y="2909"/>
                  </a:cubicBezTo>
                  <a:lnTo>
                    <a:pt x="6442" y="4925"/>
                  </a:lnTo>
                  <a:lnTo>
                    <a:pt x="6888" y="4925"/>
                  </a:lnTo>
                  <a:cubicBezTo>
                    <a:pt x="7049" y="4925"/>
                    <a:pt x="7209" y="5032"/>
                    <a:pt x="7245" y="5175"/>
                  </a:cubicBezTo>
                  <a:cubicBezTo>
                    <a:pt x="7281" y="5407"/>
                    <a:pt x="7120" y="5603"/>
                    <a:pt x="6906" y="5603"/>
                  </a:cubicBezTo>
                  <a:lnTo>
                    <a:pt x="6745" y="5603"/>
                  </a:lnTo>
                  <a:lnTo>
                    <a:pt x="6478" y="6691"/>
                  </a:lnTo>
                  <a:lnTo>
                    <a:pt x="8512" y="6691"/>
                  </a:lnTo>
                  <a:cubicBezTo>
                    <a:pt x="8779" y="6691"/>
                    <a:pt x="8993" y="6459"/>
                    <a:pt x="8993" y="6192"/>
                  </a:cubicBezTo>
                  <a:lnTo>
                    <a:pt x="8993" y="500"/>
                  </a:lnTo>
                  <a:cubicBezTo>
                    <a:pt x="8993" y="232"/>
                    <a:pt x="8779" y="0"/>
                    <a:pt x="8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4"/>
            <p:cNvSpPr/>
            <p:nvPr/>
          </p:nvSpPr>
          <p:spPr>
            <a:xfrm>
              <a:off x="1657950" y="2714075"/>
              <a:ext cx="62475" cy="42850"/>
            </a:xfrm>
            <a:custGeom>
              <a:avLst/>
              <a:gdLst/>
              <a:ahLst/>
              <a:cxnLst/>
              <a:rect l="l" t="t" r="r" b="b"/>
              <a:pathLst>
                <a:path w="2499" h="1714" extrusionOk="0">
                  <a:moveTo>
                    <a:pt x="339" y="1"/>
                  </a:moveTo>
                  <a:cubicBezTo>
                    <a:pt x="143" y="1"/>
                    <a:pt x="0" y="161"/>
                    <a:pt x="0" y="340"/>
                  </a:cubicBezTo>
                  <a:lnTo>
                    <a:pt x="0" y="1374"/>
                  </a:lnTo>
                  <a:cubicBezTo>
                    <a:pt x="0" y="1571"/>
                    <a:pt x="143" y="1713"/>
                    <a:pt x="339" y="1713"/>
                  </a:cubicBezTo>
                  <a:lnTo>
                    <a:pt x="2159" y="1713"/>
                  </a:lnTo>
                  <a:cubicBezTo>
                    <a:pt x="2355" y="1713"/>
                    <a:pt x="2498" y="1571"/>
                    <a:pt x="2498" y="1374"/>
                  </a:cubicBezTo>
                  <a:lnTo>
                    <a:pt x="2498" y="340"/>
                  </a:lnTo>
                  <a:cubicBezTo>
                    <a:pt x="2498" y="161"/>
                    <a:pt x="2355" y="1"/>
                    <a:pt x="2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64"/>
          <p:cNvSpPr/>
          <p:nvPr/>
        </p:nvSpPr>
        <p:spPr>
          <a:xfrm>
            <a:off x="4146750" y="1670100"/>
            <a:ext cx="850500" cy="85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4"/>
          <p:cNvSpPr/>
          <p:nvPr/>
        </p:nvSpPr>
        <p:spPr>
          <a:xfrm>
            <a:off x="6715100" y="1670113"/>
            <a:ext cx="850500" cy="85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64"/>
          <p:cNvGrpSpPr/>
          <p:nvPr/>
        </p:nvGrpSpPr>
        <p:grpSpPr>
          <a:xfrm>
            <a:off x="4361465" y="1891782"/>
            <a:ext cx="408585" cy="407127"/>
            <a:chOff x="2666500" y="2633775"/>
            <a:chExt cx="364450" cy="363150"/>
          </a:xfrm>
        </p:grpSpPr>
        <p:sp>
          <p:nvSpPr>
            <p:cNvPr id="823" name="Google Shape;823;p64"/>
            <p:cNvSpPr/>
            <p:nvPr/>
          </p:nvSpPr>
          <p:spPr>
            <a:xfrm>
              <a:off x="2666500" y="2633775"/>
              <a:ext cx="106625" cy="318975"/>
            </a:xfrm>
            <a:custGeom>
              <a:avLst/>
              <a:gdLst/>
              <a:ahLst/>
              <a:cxnLst/>
              <a:rect l="l" t="t" r="r" b="b"/>
              <a:pathLst>
                <a:path w="4265" h="12759" extrusionOk="0">
                  <a:moveTo>
                    <a:pt x="3069" y="982"/>
                  </a:moveTo>
                  <a:cubicBezTo>
                    <a:pt x="3248" y="982"/>
                    <a:pt x="3408" y="1089"/>
                    <a:pt x="3444" y="1250"/>
                  </a:cubicBezTo>
                  <a:cubicBezTo>
                    <a:pt x="3533" y="1518"/>
                    <a:pt x="3337" y="1767"/>
                    <a:pt x="3069" y="1767"/>
                  </a:cubicBezTo>
                  <a:lnTo>
                    <a:pt x="1232" y="1767"/>
                  </a:lnTo>
                  <a:cubicBezTo>
                    <a:pt x="1053" y="1767"/>
                    <a:pt x="910" y="1660"/>
                    <a:pt x="857" y="1500"/>
                  </a:cubicBezTo>
                  <a:cubicBezTo>
                    <a:pt x="768" y="1232"/>
                    <a:pt x="964" y="982"/>
                    <a:pt x="1232" y="982"/>
                  </a:cubicBezTo>
                  <a:close/>
                  <a:moveTo>
                    <a:pt x="964" y="5372"/>
                  </a:moveTo>
                  <a:cubicBezTo>
                    <a:pt x="1107" y="5372"/>
                    <a:pt x="1249" y="5425"/>
                    <a:pt x="1356" y="5532"/>
                  </a:cubicBezTo>
                  <a:cubicBezTo>
                    <a:pt x="1446" y="5639"/>
                    <a:pt x="1517" y="5782"/>
                    <a:pt x="1517" y="5925"/>
                  </a:cubicBezTo>
                  <a:cubicBezTo>
                    <a:pt x="1517" y="6067"/>
                    <a:pt x="1446" y="6210"/>
                    <a:pt x="1356" y="6317"/>
                  </a:cubicBezTo>
                  <a:cubicBezTo>
                    <a:pt x="1249" y="6406"/>
                    <a:pt x="1107" y="6478"/>
                    <a:pt x="964" y="6478"/>
                  </a:cubicBezTo>
                  <a:cubicBezTo>
                    <a:pt x="821" y="6478"/>
                    <a:pt x="678" y="6406"/>
                    <a:pt x="571" y="6317"/>
                  </a:cubicBezTo>
                  <a:cubicBezTo>
                    <a:pt x="464" y="6210"/>
                    <a:pt x="411" y="6067"/>
                    <a:pt x="411" y="5925"/>
                  </a:cubicBezTo>
                  <a:cubicBezTo>
                    <a:pt x="411" y="5782"/>
                    <a:pt x="464" y="5639"/>
                    <a:pt x="571" y="5532"/>
                  </a:cubicBezTo>
                  <a:cubicBezTo>
                    <a:pt x="678" y="5425"/>
                    <a:pt x="821" y="5372"/>
                    <a:pt x="964" y="5372"/>
                  </a:cubicBezTo>
                  <a:close/>
                  <a:moveTo>
                    <a:pt x="3069" y="9136"/>
                  </a:moveTo>
                  <a:cubicBezTo>
                    <a:pt x="3248" y="9136"/>
                    <a:pt x="3408" y="9243"/>
                    <a:pt x="3444" y="9404"/>
                  </a:cubicBezTo>
                  <a:cubicBezTo>
                    <a:pt x="3533" y="9672"/>
                    <a:pt x="3337" y="9921"/>
                    <a:pt x="3069" y="9921"/>
                  </a:cubicBezTo>
                  <a:lnTo>
                    <a:pt x="1232" y="9921"/>
                  </a:lnTo>
                  <a:cubicBezTo>
                    <a:pt x="1053" y="9921"/>
                    <a:pt x="910" y="9814"/>
                    <a:pt x="857" y="9654"/>
                  </a:cubicBezTo>
                  <a:cubicBezTo>
                    <a:pt x="768" y="9386"/>
                    <a:pt x="964" y="9136"/>
                    <a:pt x="1232" y="9136"/>
                  </a:cubicBezTo>
                  <a:close/>
                  <a:moveTo>
                    <a:pt x="3069" y="10956"/>
                  </a:moveTo>
                  <a:cubicBezTo>
                    <a:pt x="3248" y="10956"/>
                    <a:pt x="3408" y="11063"/>
                    <a:pt x="3444" y="11224"/>
                  </a:cubicBezTo>
                  <a:cubicBezTo>
                    <a:pt x="3533" y="11492"/>
                    <a:pt x="3337" y="11741"/>
                    <a:pt x="3069" y="11741"/>
                  </a:cubicBezTo>
                  <a:lnTo>
                    <a:pt x="1232" y="11741"/>
                  </a:lnTo>
                  <a:cubicBezTo>
                    <a:pt x="1053" y="11741"/>
                    <a:pt x="910" y="11634"/>
                    <a:pt x="857" y="11474"/>
                  </a:cubicBezTo>
                  <a:cubicBezTo>
                    <a:pt x="768" y="11206"/>
                    <a:pt x="964" y="10956"/>
                    <a:pt x="1232" y="10956"/>
                  </a:cubicBezTo>
                  <a:close/>
                  <a:moveTo>
                    <a:pt x="322" y="1"/>
                  </a:moveTo>
                  <a:cubicBezTo>
                    <a:pt x="143" y="1"/>
                    <a:pt x="0" y="144"/>
                    <a:pt x="0" y="322"/>
                  </a:cubicBezTo>
                  <a:lnTo>
                    <a:pt x="0" y="12455"/>
                  </a:lnTo>
                  <a:cubicBezTo>
                    <a:pt x="0" y="12616"/>
                    <a:pt x="143" y="12758"/>
                    <a:pt x="322" y="12758"/>
                  </a:cubicBezTo>
                  <a:lnTo>
                    <a:pt x="3944" y="12758"/>
                  </a:lnTo>
                  <a:cubicBezTo>
                    <a:pt x="4122" y="12758"/>
                    <a:pt x="4265" y="12616"/>
                    <a:pt x="4265" y="12455"/>
                  </a:cubicBezTo>
                  <a:lnTo>
                    <a:pt x="4265" y="322"/>
                  </a:lnTo>
                  <a:cubicBezTo>
                    <a:pt x="4265" y="144"/>
                    <a:pt x="4122" y="1"/>
                    <a:pt x="3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4"/>
            <p:cNvSpPr/>
            <p:nvPr/>
          </p:nvSpPr>
          <p:spPr>
            <a:xfrm>
              <a:off x="2794075" y="2633775"/>
              <a:ext cx="109300" cy="318975"/>
            </a:xfrm>
            <a:custGeom>
              <a:avLst/>
              <a:gdLst/>
              <a:ahLst/>
              <a:cxnLst/>
              <a:rect l="l" t="t" r="r" b="b"/>
              <a:pathLst>
                <a:path w="4372" h="12759" extrusionOk="0">
                  <a:moveTo>
                    <a:pt x="3123" y="982"/>
                  </a:moveTo>
                  <a:cubicBezTo>
                    <a:pt x="3301" y="982"/>
                    <a:pt x="3444" y="1089"/>
                    <a:pt x="3498" y="1250"/>
                  </a:cubicBezTo>
                  <a:cubicBezTo>
                    <a:pt x="3587" y="1518"/>
                    <a:pt x="3390" y="1767"/>
                    <a:pt x="3123" y="1767"/>
                  </a:cubicBezTo>
                  <a:lnTo>
                    <a:pt x="1285" y="1767"/>
                  </a:lnTo>
                  <a:cubicBezTo>
                    <a:pt x="1107" y="1767"/>
                    <a:pt x="946" y="1660"/>
                    <a:pt x="910" y="1500"/>
                  </a:cubicBezTo>
                  <a:cubicBezTo>
                    <a:pt x="821" y="1232"/>
                    <a:pt x="1017" y="982"/>
                    <a:pt x="1267" y="982"/>
                  </a:cubicBezTo>
                  <a:close/>
                  <a:moveTo>
                    <a:pt x="1303" y="5372"/>
                  </a:moveTo>
                  <a:cubicBezTo>
                    <a:pt x="1446" y="5372"/>
                    <a:pt x="1588" y="5425"/>
                    <a:pt x="1678" y="5532"/>
                  </a:cubicBezTo>
                  <a:cubicBezTo>
                    <a:pt x="1785" y="5639"/>
                    <a:pt x="1838" y="5782"/>
                    <a:pt x="1838" y="5925"/>
                  </a:cubicBezTo>
                  <a:cubicBezTo>
                    <a:pt x="1838" y="6067"/>
                    <a:pt x="1785" y="6210"/>
                    <a:pt x="1678" y="6317"/>
                  </a:cubicBezTo>
                  <a:cubicBezTo>
                    <a:pt x="1588" y="6406"/>
                    <a:pt x="1446" y="6478"/>
                    <a:pt x="1303" y="6478"/>
                  </a:cubicBezTo>
                  <a:cubicBezTo>
                    <a:pt x="1142" y="6478"/>
                    <a:pt x="1017" y="6406"/>
                    <a:pt x="910" y="6317"/>
                  </a:cubicBezTo>
                  <a:cubicBezTo>
                    <a:pt x="803" y="6210"/>
                    <a:pt x="750" y="6067"/>
                    <a:pt x="750" y="5925"/>
                  </a:cubicBezTo>
                  <a:cubicBezTo>
                    <a:pt x="750" y="5782"/>
                    <a:pt x="803" y="5639"/>
                    <a:pt x="910" y="5532"/>
                  </a:cubicBezTo>
                  <a:cubicBezTo>
                    <a:pt x="1017" y="5425"/>
                    <a:pt x="1142" y="5372"/>
                    <a:pt x="1303" y="5372"/>
                  </a:cubicBezTo>
                  <a:close/>
                  <a:moveTo>
                    <a:pt x="3123" y="9136"/>
                  </a:moveTo>
                  <a:cubicBezTo>
                    <a:pt x="3301" y="9136"/>
                    <a:pt x="3444" y="9243"/>
                    <a:pt x="3498" y="9404"/>
                  </a:cubicBezTo>
                  <a:cubicBezTo>
                    <a:pt x="3587" y="9672"/>
                    <a:pt x="3390" y="9921"/>
                    <a:pt x="3123" y="9921"/>
                  </a:cubicBezTo>
                  <a:lnTo>
                    <a:pt x="1285" y="9921"/>
                  </a:lnTo>
                  <a:cubicBezTo>
                    <a:pt x="1107" y="9921"/>
                    <a:pt x="946" y="9814"/>
                    <a:pt x="910" y="9654"/>
                  </a:cubicBezTo>
                  <a:cubicBezTo>
                    <a:pt x="821" y="9386"/>
                    <a:pt x="1017" y="9136"/>
                    <a:pt x="1267" y="9136"/>
                  </a:cubicBezTo>
                  <a:close/>
                  <a:moveTo>
                    <a:pt x="3123" y="10956"/>
                  </a:moveTo>
                  <a:cubicBezTo>
                    <a:pt x="3301" y="10956"/>
                    <a:pt x="3444" y="11063"/>
                    <a:pt x="3498" y="11224"/>
                  </a:cubicBezTo>
                  <a:cubicBezTo>
                    <a:pt x="3587" y="11492"/>
                    <a:pt x="3390" y="11741"/>
                    <a:pt x="3123" y="11741"/>
                  </a:cubicBezTo>
                  <a:lnTo>
                    <a:pt x="1285" y="11741"/>
                  </a:lnTo>
                  <a:cubicBezTo>
                    <a:pt x="1107" y="11741"/>
                    <a:pt x="946" y="11634"/>
                    <a:pt x="910" y="11474"/>
                  </a:cubicBezTo>
                  <a:cubicBezTo>
                    <a:pt x="821" y="11206"/>
                    <a:pt x="1017" y="10956"/>
                    <a:pt x="1267" y="10956"/>
                  </a:cubicBezTo>
                  <a:close/>
                  <a:moveTo>
                    <a:pt x="322" y="1"/>
                  </a:moveTo>
                  <a:cubicBezTo>
                    <a:pt x="143" y="1"/>
                    <a:pt x="0" y="144"/>
                    <a:pt x="0" y="322"/>
                  </a:cubicBezTo>
                  <a:lnTo>
                    <a:pt x="0" y="12455"/>
                  </a:lnTo>
                  <a:cubicBezTo>
                    <a:pt x="0" y="12616"/>
                    <a:pt x="143" y="12758"/>
                    <a:pt x="322" y="12758"/>
                  </a:cubicBezTo>
                  <a:lnTo>
                    <a:pt x="4051" y="12758"/>
                  </a:lnTo>
                  <a:cubicBezTo>
                    <a:pt x="4229" y="12758"/>
                    <a:pt x="4372" y="12616"/>
                    <a:pt x="4372" y="12455"/>
                  </a:cubicBezTo>
                  <a:lnTo>
                    <a:pt x="4372" y="322"/>
                  </a:lnTo>
                  <a:cubicBezTo>
                    <a:pt x="4372" y="144"/>
                    <a:pt x="4229" y="1"/>
                    <a:pt x="4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4"/>
            <p:cNvSpPr/>
            <p:nvPr/>
          </p:nvSpPr>
          <p:spPr>
            <a:xfrm>
              <a:off x="2924325" y="2633775"/>
              <a:ext cx="106625" cy="318975"/>
            </a:xfrm>
            <a:custGeom>
              <a:avLst/>
              <a:gdLst/>
              <a:ahLst/>
              <a:cxnLst/>
              <a:rect l="l" t="t" r="r" b="b"/>
              <a:pathLst>
                <a:path w="4265" h="12759" extrusionOk="0">
                  <a:moveTo>
                    <a:pt x="3069" y="982"/>
                  </a:moveTo>
                  <a:cubicBezTo>
                    <a:pt x="3230" y="982"/>
                    <a:pt x="3391" y="1089"/>
                    <a:pt x="3444" y="1250"/>
                  </a:cubicBezTo>
                  <a:cubicBezTo>
                    <a:pt x="3533" y="1518"/>
                    <a:pt x="3319" y="1767"/>
                    <a:pt x="3069" y="1767"/>
                  </a:cubicBezTo>
                  <a:lnTo>
                    <a:pt x="1214" y="1767"/>
                  </a:lnTo>
                  <a:cubicBezTo>
                    <a:pt x="1053" y="1767"/>
                    <a:pt x="893" y="1660"/>
                    <a:pt x="839" y="1500"/>
                  </a:cubicBezTo>
                  <a:cubicBezTo>
                    <a:pt x="768" y="1232"/>
                    <a:pt x="964" y="982"/>
                    <a:pt x="1214" y="982"/>
                  </a:cubicBezTo>
                  <a:close/>
                  <a:moveTo>
                    <a:pt x="1160" y="5372"/>
                  </a:moveTo>
                  <a:cubicBezTo>
                    <a:pt x="1303" y="5372"/>
                    <a:pt x="1446" y="5425"/>
                    <a:pt x="1553" y="5532"/>
                  </a:cubicBezTo>
                  <a:cubicBezTo>
                    <a:pt x="1660" y="5639"/>
                    <a:pt x="1713" y="5782"/>
                    <a:pt x="1713" y="5925"/>
                  </a:cubicBezTo>
                  <a:cubicBezTo>
                    <a:pt x="1713" y="6067"/>
                    <a:pt x="1660" y="6210"/>
                    <a:pt x="1553" y="6317"/>
                  </a:cubicBezTo>
                  <a:cubicBezTo>
                    <a:pt x="1446" y="6406"/>
                    <a:pt x="1303" y="6478"/>
                    <a:pt x="1160" y="6478"/>
                  </a:cubicBezTo>
                  <a:cubicBezTo>
                    <a:pt x="1017" y="6478"/>
                    <a:pt x="875" y="6406"/>
                    <a:pt x="768" y="6317"/>
                  </a:cubicBezTo>
                  <a:cubicBezTo>
                    <a:pt x="678" y="6210"/>
                    <a:pt x="607" y="6067"/>
                    <a:pt x="607" y="5925"/>
                  </a:cubicBezTo>
                  <a:cubicBezTo>
                    <a:pt x="607" y="5782"/>
                    <a:pt x="678" y="5639"/>
                    <a:pt x="768" y="5532"/>
                  </a:cubicBezTo>
                  <a:cubicBezTo>
                    <a:pt x="875" y="5425"/>
                    <a:pt x="1017" y="5372"/>
                    <a:pt x="1160" y="5372"/>
                  </a:cubicBezTo>
                  <a:close/>
                  <a:moveTo>
                    <a:pt x="3069" y="9136"/>
                  </a:moveTo>
                  <a:cubicBezTo>
                    <a:pt x="3230" y="9136"/>
                    <a:pt x="3391" y="9243"/>
                    <a:pt x="3444" y="9404"/>
                  </a:cubicBezTo>
                  <a:cubicBezTo>
                    <a:pt x="3533" y="9672"/>
                    <a:pt x="3319" y="9921"/>
                    <a:pt x="3069" y="9921"/>
                  </a:cubicBezTo>
                  <a:lnTo>
                    <a:pt x="1214" y="9921"/>
                  </a:lnTo>
                  <a:cubicBezTo>
                    <a:pt x="1053" y="9921"/>
                    <a:pt x="893" y="9814"/>
                    <a:pt x="839" y="9654"/>
                  </a:cubicBezTo>
                  <a:cubicBezTo>
                    <a:pt x="768" y="9386"/>
                    <a:pt x="964" y="9136"/>
                    <a:pt x="1214" y="9136"/>
                  </a:cubicBezTo>
                  <a:close/>
                  <a:moveTo>
                    <a:pt x="3069" y="10956"/>
                  </a:moveTo>
                  <a:cubicBezTo>
                    <a:pt x="3230" y="10956"/>
                    <a:pt x="3391" y="11063"/>
                    <a:pt x="3444" y="11224"/>
                  </a:cubicBezTo>
                  <a:cubicBezTo>
                    <a:pt x="3533" y="11492"/>
                    <a:pt x="3319" y="11741"/>
                    <a:pt x="3069" y="11741"/>
                  </a:cubicBezTo>
                  <a:lnTo>
                    <a:pt x="1214" y="11741"/>
                  </a:lnTo>
                  <a:cubicBezTo>
                    <a:pt x="1053" y="11741"/>
                    <a:pt x="893" y="11634"/>
                    <a:pt x="839" y="11474"/>
                  </a:cubicBezTo>
                  <a:cubicBezTo>
                    <a:pt x="768" y="11206"/>
                    <a:pt x="964" y="10956"/>
                    <a:pt x="1214" y="10956"/>
                  </a:cubicBezTo>
                  <a:close/>
                  <a:moveTo>
                    <a:pt x="304" y="1"/>
                  </a:moveTo>
                  <a:cubicBezTo>
                    <a:pt x="125" y="1"/>
                    <a:pt x="0" y="144"/>
                    <a:pt x="0" y="322"/>
                  </a:cubicBezTo>
                  <a:lnTo>
                    <a:pt x="0" y="12455"/>
                  </a:lnTo>
                  <a:cubicBezTo>
                    <a:pt x="0" y="12616"/>
                    <a:pt x="125" y="12758"/>
                    <a:pt x="304" y="12758"/>
                  </a:cubicBezTo>
                  <a:lnTo>
                    <a:pt x="3944" y="12758"/>
                  </a:lnTo>
                  <a:cubicBezTo>
                    <a:pt x="4122" y="12758"/>
                    <a:pt x="4265" y="12616"/>
                    <a:pt x="4265" y="12455"/>
                  </a:cubicBezTo>
                  <a:lnTo>
                    <a:pt x="4265" y="322"/>
                  </a:lnTo>
                  <a:cubicBezTo>
                    <a:pt x="4265" y="144"/>
                    <a:pt x="4122" y="1"/>
                    <a:pt x="3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4"/>
            <p:cNvSpPr/>
            <p:nvPr/>
          </p:nvSpPr>
          <p:spPr>
            <a:xfrm>
              <a:off x="2671400" y="2968775"/>
              <a:ext cx="25900" cy="28150"/>
            </a:xfrm>
            <a:custGeom>
              <a:avLst/>
              <a:gdLst/>
              <a:ahLst/>
              <a:cxnLst/>
              <a:rect l="l" t="t" r="r" b="b"/>
              <a:pathLst>
                <a:path w="1036" h="1126" extrusionOk="0">
                  <a:moveTo>
                    <a:pt x="1" y="1"/>
                  </a:moveTo>
                  <a:lnTo>
                    <a:pt x="1" y="607"/>
                  </a:lnTo>
                  <a:cubicBezTo>
                    <a:pt x="1" y="900"/>
                    <a:pt x="233" y="1126"/>
                    <a:pt x="521" y="1126"/>
                  </a:cubicBezTo>
                  <a:cubicBezTo>
                    <a:pt x="532" y="1126"/>
                    <a:pt x="543" y="1125"/>
                    <a:pt x="554" y="1125"/>
                  </a:cubicBezTo>
                  <a:cubicBezTo>
                    <a:pt x="821" y="1089"/>
                    <a:pt x="1036" y="857"/>
                    <a:pt x="1036" y="590"/>
                  </a:cubicBezTo>
                  <a:lnTo>
                    <a:pt x="1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4"/>
            <p:cNvSpPr/>
            <p:nvPr/>
          </p:nvSpPr>
          <p:spPr>
            <a:xfrm>
              <a:off x="2780700" y="2968775"/>
              <a:ext cx="25450" cy="28150"/>
            </a:xfrm>
            <a:custGeom>
              <a:avLst/>
              <a:gdLst/>
              <a:ahLst/>
              <a:cxnLst/>
              <a:rect l="l" t="t" r="r" b="b"/>
              <a:pathLst>
                <a:path w="1018" h="1126" extrusionOk="0">
                  <a:moveTo>
                    <a:pt x="0" y="1"/>
                  </a:moveTo>
                  <a:lnTo>
                    <a:pt x="0" y="607"/>
                  </a:lnTo>
                  <a:cubicBezTo>
                    <a:pt x="0" y="900"/>
                    <a:pt x="232" y="1126"/>
                    <a:pt x="521" y="1126"/>
                  </a:cubicBezTo>
                  <a:cubicBezTo>
                    <a:pt x="531" y="1126"/>
                    <a:pt x="542" y="1125"/>
                    <a:pt x="553" y="1125"/>
                  </a:cubicBezTo>
                  <a:cubicBezTo>
                    <a:pt x="821" y="1089"/>
                    <a:pt x="1017" y="857"/>
                    <a:pt x="1017" y="590"/>
                  </a:cubicBezTo>
                  <a:lnTo>
                    <a:pt x="10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4"/>
            <p:cNvSpPr/>
            <p:nvPr/>
          </p:nvSpPr>
          <p:spPr>
            <a:xfrm>
              <a:off x="2889525" y="2968775"/>
              <a:ext cx="25900" cy="28150"/>
            </a:xfrm>
            <a:custGeom>
              <a:avLst/>
              <a:gdLst/>
              <a:ahLst/>
              <a:cxnLst/>
              <a:rect l="l" t="t" r="r" b="b"/>
              <a:pathLst>
                <a:path w="1036" h="1126" extrusionOk="0">
                  <a:moveTo>
                    <a:pt x="1" y="1"/>
                  </a:moveTo>
                  <a:lnTo>
                    <a:pt x="1" y="607"/>
                  </a:lnTo>
                  <a:cubicBezTo>
                    <a:pt x="1" y="900"/>
                    <a:pt x="249" y="1126"/>
                    <a:pt x="539" y="1126"/>
                  </a:cubicBezTo>
                  <a:cubicBezTo>
                    <a:pt x="550" y="1126"/>
                    <a:pt x="561" y="1125"/>
                    <a:pt x="572" y="1125"/>
                  </a:cubicBezTo>
                  <a:cubicBezTo>
                    <a:pt x="839" y="1089"/>
                    <a:pt x="1036" y="857"/>
                    <a:pt x="1036" y="590"/>
                  </a:cubicBezTo>
                  <a:lnTo>
                    <a:pt x="1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4"/>
            <p:cNvSpPr/>
            <p:nvPr/>
          </p:nvSpPr>
          <p:spPr>
            <a:xfrm>
              <a:off x="2997925" y="2968775"/>
              <a:ext cx="25450" cy="28150"/>
            </a:xfrm>
            <a:custGeom>
              <a:avLst/>
              <a:gdLst/>
              <a:ahLst/>
              <a:cxnLst/>
              <a:rect l="l" t="t" r="r" b="b"/>
              <a:pathLst>
                <a:path w="1018" h="1126" extrusionOk="0">
                  <a:moveTo>
                    <a:pt x="0" y="1"/>
                  </a:moveTo>
                  <a:lnTo>
                    <a:pt x="0" y="607"/>
                  </a:lnTo>
                  <a:cubicBezTo>
                    <a:pt x="0" y="900"/>
                    <a:pt x="233" y="1126"/>
                    <a:pt x="521" y="1126"/>
                  </a:cubicBezTo>
                  <a:cubicBezTo>
                    <a:pt x="532" y="1126"/>
                    <a:pt x="543" y="1125"/>
                    <a:pt x="554" y="1125"/>
                  </a:cubicBezTo>
                  <a:cubicBezTo>
                    <a:pt x="821" y="1089"/>
                    <a:pt x="1017" y="857"/>
                    <a:pt x="1017" y="590"/>
                  </a:cubicBezTo>
                  <a:lnTo>
                    <a:pt x="10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64"/>
          <p:cNvGrpSpPr/>
          <p:nvPr/>
        </p:nvGrpSpPr>
        <p:grpSpPr>
          <a:xfrm>
            <a:off x="6856998" y="1891795"/>
            <a:ext cx="566697" cy="407091"/>
            <a:chOff x="4436050" y="3405025"/>
            <a:chExt cx="365800" cy="262775"/>
          </a:xfrm>
        </p:grpSpPr>
        <p:sp>
          <p:nvSpPr>
            <p:cNvPr id="831" name="Google Shape;831;p64"/>
            <p:cNvSpPr/>
            <p:nvPr/>
          </p:nvSpPr>
          <p:spPr>
            <a:xfrm>
              <a:off x="4436050" y="3644125"/>
              <a:ext cx="153475" cy="23675"/>
            </a:xfrm>
            <a:custGeom>
              <a:avLst/>
              <a:gdLst/>
              <a:ahLst/>
              <a:cxnLst/>
              <a:rect l="l" t="t" r="r" b="b"/>
              <a:pathLst>
                <a:path w="6139" h="947" extrusionOk="0">
                  <a:moveTo>
                    <a:pt x="0" y="0"/>
                  </a:moveTo>
                  <a:lnTo>
                    <a:pt x="0" y="946"/>
                  </a:lnTo>
                  <a:lnTo>
                    <a:pt x="6138" y="946"/>
                  </a:lnTo>
                  <a:lnTo>
                    <a:pt x="61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4"/>
            <p:cNvSpPr/>
            <p:nvPr/>
          </p:nvSpPr>
          <p:spPr>
            <a:xfrm>
              <a:off x="4647025" y="3644125"/>
              <a:ext cx="153475" cy="23675"/>
            </a:xfrm>
            <a:custGeom>
              <a:avLst/>
              <a:gdLst/>
              <a:ahLst/>
              <a:cxnLst/>
              <a:rect l="l" t="t" r="r" b="b"/>
              <a:pathLst>
                <a:path w="6139" h="947" extrusionOk="0">
                  <a:moveTo>
                    <a:pt x="1" y="0"/>
                  </a:moveTo>
                  <a:lnTo>
                    <a:pt x="1" y="946"/>
                  </a:lnTo>
                  <a:lnTo>
                    <a:pt x="6139" y="946"/>
                  </a:lnTo>
                  <a:lnTo>
                    <a:pt x="61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4"/>
            <p:cNvSpPr/>
            <p:nvPr/>
          </p:nvSpPr>
          <p:spPr>
            <a:xfrm>
              <a:off x="4541750" y="3565625"/>
              <a:ext cx="153475" cy="23650"/>
            </a:xfrm>
            <a:custGeom>
              <a:avLst/>
              <a:gdLst/>
              <a:ahLst/>
              <a:cxnLst/>
              <a:rect l="l" t="t" r="r" b="b"/>
              <a:pathLst>
                <a:path w="6139" h="946" extrusionOk="0">
                  <a:moveTo>
                    <a:pt x="1" y="0"/>
                  </a:moveTo>
                  <a:lnTo>
                    <a:pt x="1" y="946"/>
                  </a:lnTo>
                  <a:lnTo>
                    <a:pt x="6139" y="946"/>
                  </a:lnTo>
                  <a:lnTo>
                    <a:pt x="61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4"/>
            <p:cNvSpPr/>
            <p:nvPr/>
          </p:nvSpPr>
          <p:spPr>
            <a:xfrm>
              <a:off x="4541750" y="3405025"/>
              <a:ext cx="153475" cy="147225"/>
            </a:xfrm>
            <a:custGeom>
              <a:avLst/>
              <a:gdLst/>
              <a:ahLst/>
              <a:cxnLst/>
              <a:rect l="l" t="t" r="r" b="b"/>
              <a:pathLst>
                <a:path w="6139" h="5889" extrusionOk="0">
                  <a:moveTo>
                    <a:pt x="929" y="1"/>
                  </a:moveTo>
                  <a:lnTo>
                    <a:pt x="929" y="1375"/>
                  </a:lnTo>
                  <a:cubicBezTo>
                    <a:pt x="929" y="2035"/>
                    <a:pt x="572" y="2624"/>
                    <a:pt x="1" y="2945"/>
                  </a:cubicBezTo>
                  <a:lnTo>
                    <a:pt x="1" y="5889"/>
                  </a:lnTo>
                  <a:lnTo>
                    <a:pt x="6139" y="5889"/>
                  </a:lnTo>
                  <a:lnTo>
                    <a:pt x="6139" y="2945"/>
                  </a:lnTo>
                  <a:cubicBezTo>
                    <a:pt x="5550" y="2624"/>
                    <a:pt x="5193" y="2035"/>
                    <a:pt x="5193" y="1375"/>
                  </a:cubicBezTo>
                  <a:lnTo>
                    <a:pt x="5193" y="1"/>
                  </a:lnTo>
                  <a:lnTo>
                    <a:pt x="4925" y="1"/>
                  </a:lnTo>
                  <a:cubicBezTo>
                    <a:pt x="4783" y="875"/>
                    <a:pt x="4051" y="1517"/>
                    <a:pt x="3123" y="1517"/>
                  </a:cubicBezTo>
                  <a:cubicBezTo>
                    <a:pt x="2213" y="1517"/>
                    <a:pt x="1464" y="875"/>
                    <a:pt x="1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4"/>
            <p:cNvSpPr/>
            <p:nvPr/>
          </p:nvSpPr>
          <p:spPr>
            <a:xfrm>
              <a:off x="4648375" y="3483550"/>
              <a:ext cx="153475" cy="145875"/>
            </a:xfrm>
            <a:custGeom>
              <a:avLst/>
              <a:gdLst/>
              <a:ahLst/>
              <a:cxnLst/>
              <a:rect l="l" t="t" r="r" b="b"/>
              <a:pathLst>
                <a:path w="6139" h="5835" extrusionOk="0">
                  <a:moveTo>
                    <a:pt x="4800" y="0"/>
                  </a:moveTo>
                  <a:cubicBezTo>
                    <a:pt x="4675" y="874"/>
                    <a:pt x="3943" y="1517"/>
                    <a:pt x="3051" y="1517"/>
                  </a:cubicBezTo>
                  <a:cubicBezTo>
                    <a:pt x="2837" y="1517"/>
                    <a:pt x="2641" y="1481"/>
                    <a:pt x="2463" y="1428"/>
                  </a:cubicBezTo>
                  <a:lnTo>
                    <a:pt x="2463" y="4514"/>
                  </a:lnTo>
                  <a:cubicBezTo>
                    <a:pt x="2463" y="4675"/>
                    <a:pt x="2320" y="4818"/>
                    <a:pt x="2159" y="4818"/>
                  </a:cubicBezTo>
                  <a:lnTo>
                    <a:pt x="0" y="4818"/>
                  </a:lnTo>
                  <a:lnTo>
                    <a:pt x="0" y="5835"/>
                  </a:lnTo>
                  <a:lnTo>
                    <a:pt x="6138" y="5835"/>
                  </a:lnTo>
                  <a:lnTo>
                    <a:pt x="6138" y="2908"/>
                  </a:lnTo>
                  <a:cubicBezTo>
                    <a:pt x="5567" y="2587"/>
                    <a:pt x="5210" y="1999"/>
                    <a:pt x="5210" y="1338"/>
                  </a:cubicBezTo>
                  <a:lnTo>
                    <a:pt x="5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4"/>
            <p:cNvSpPr/>
            <p:nvPr/>
          </p:nvSpPr>
          <p:spPr>
            <a:xfrm>
              <a:off x="4436050" y="3483550"/>
              <a:ext cx="153475" cy="147225"/>
            </a:xfrm>
            <a:custGeom>
              <a:avLst/>
              <a:gdLst/>
              <a:ahLst/>
              <a:cxnLst/>
              <a:rect l="l" t="t" r="r" b="b"/>
              <a:pathLst>
                <a:path w="6139" h="5889" extrusionOk="0">
                  <a:moveTo>
                    <a:pt x="928" y="0"/>
                  </a:moveTo>
                  <a:lnTo>
                    <a:pt x="928" y="1374"/>
                  </a:lnTo>
                  <a:cubicBezTo>
                    <a:pt x="928" y="2034"/>
                    <a:pt x="571" y="2641"/>
                    <a:pt x="0" y="2944"/>
                  </a:cubicBezTo>
                  <a:lnTo>
                    <a:pt x="0" y="5888"/>
                  </a:lnTo>
                  <a:lnTo>
                    <a:pt x="6138" y="5888"/>
                  </a:lnTo>
                  <a:lnTo>
                    <a:pt x="6138" y="4818"/>
                  </a:lnTo>
                  <a:lnTo>
                    <a:pt x="3979" y="4818"/>
                  </a:lnTo>
                  <a:cubicBezTo>
                    <a:pt x="3818" y="4818"/>
                    <a:pt x="3676" y="4675"/>
                    <a:pt x="3676" y="4514"/>
                  </a:cubicBezTo>
                  <a:lnTo>
                    <a:pt x="3676" y="1428"/>
                  </a:lnTo>
                  <a:cubicBezTo>
                    <a:pt x="3497" y="1481"/>
                    <a:pt x="3301" y="1517"/>
                    <a:pt x="3105" y="1517"/>
                  </a:cubicBezTo>
                  <a:cubicBezTo>
                    <a:pt x="2195" y="1517"/>
                    <a:pt x="1481" y="874"/>
                    <a:pt x="1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65"/>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ENROLLMENT PROCESS</a:t>
            </a:r>
            <a:endParaRPr/>
          </a:p>
        </p:txBody>
      </p:sp>
      <p:sp>
        <p:nvSpPr>
          <p:cNvPr id="842" name="Google Shape;842;p65"/>
          <p:cNvSpPr txBox="1">
            <a:spLocks noGrp="1"/>
          </p:cNvSpPr>
          <p:nvPr>
            <p:ph type="subTitle" idx="1"/>
          </p:nvPr>
        </p:nvSpPr>
        <p:spPr>
          <a:xfrm>
            <a:off x="884475" y="3415925"/>
            <a:ext cx="1725300" cy="8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planet</a:t>
            </a:r>
            <a:endParaRPr/>
          </a:p>
        </p:txBody>
      </p:sp>
      <p:sp>
        <p:nvSpPr>
          <p:cNvPr id="843" name="Google Shape;843;p65"/>
          <p:cNvSpPr txBox="1">
            <a:spLocks noGrp="1"/>
          </p:cNvSpPr>
          <p:nvPr>
            <p:ph type="subTitle" idx="2"/>
          </p:nvPr>
        </p:nvSpPr>
        <p:spPr>
          <a:xfrm>
            <a:off x="884474" y="2674200"/>
            <a:ext cx="1725300" cy="743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DOWNLOAD THE FORM</a:t>
            </a:r>
            <a:endParaRPr/>
          </a:p>
        </p:txBody>
      </p:sp>
      <p:sp>
        <p:nvSpPr>
          <p:cNvPr id="844" name="Google Shape;844;p65"/>
          <p:cNvSpPr txBox="1">
            <a:spLocks noGrp="1"/>
          </p:cNvSpPr>
          <p:nvPr>
            <p:ph type="subTitle" idx="3"/>
          </p:nvPr>
        </p:nvSpPr>
        <p:spPr>
          <a:xfrm>
            <a:off x="2767708" y="3415925"/>
            <a:ext cx="1725300" cy="8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and has several rings</a:t>
            </a:r>
            <a:endParaRPr/>
          </a:p>
        </p:txBody>
      </p:sp>
      <p:sp>
        <p:nvSpPr>
          <p:cNvPr id="845" name="Google Shape;845;p65"/>
          <p:cNvSpPr txBox="1">
            <a:spLocks noGrp="1"/>
          </p:cNvSpPr>
          <p:nvPr>
            <p:ph type="subTitle" idx="4"/>
          </p:nvPr>
        </p:nvSpPr>
        <p:spPr>
          <a:xfrm>
            <a:off x="2767709" y="2674200"/>
            <a:ext cx="1725300" cy="743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SEND THE FORM</a:t>
            </a:r>
            <a:endParaRPr/>
          </a:p>
        </p:txBody>
      </p:sp>
      <p:sp>
        <p:nvSpPr>
          <p:cNvPr id="846" name="Google Shape;846;p65"/>
          <p:cNvSpPr txBox="1">
            <a:spLocks noGrp="1"/>
          </p:cNvSpPr>
          <p:nvPr>
            <p:ph type="subTitle" idx="5"/>
          </p:nvPr>
        </p:nvSpPr>
        <p:spPr>
          <a:xfrm>
            <a:off x="4650942" y="3415925"/>
            <a:ext cx="1725300" cy="8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sp>
        <p:nvSpPr>
          <p:cNvPr id="847" name="Google Shape;847;p65"/>
          <p:cNvSpPr txBox="1">
            <a:spLocks noGrp="1"/>
          </p:cNvSpPr>
          <p:nvPr>
            <p:ph type="subTitle" idx="6"/>
          </p:nvPr>
        </p:nvSpPr>
        <p:spPr>
          <a:xfrm>
            <a:off x="4650945" y="2674200"/>
            <a:ext cx="1725300" cy="743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SEND ALL THE DOCS</a:t>
            </a:r>
            <a:endParaRPr/>
          </a:p>
        </p:txBody>
      </p:sp>
      <p:sp>
        <p:nvSpPr>
          <p:cNvPr id="848" name="Google Shape;848;p65"/>
          <p:cNvSpPr txBox="1">
            <a:spLocks noGrp="1"/>
          </p:cNvSpPr>
          <p:nvPr>
            <p:ph type="subTitle" idx="7"/>
          </p:nvPr>
        </p:nvSpPr>
        <p:spPr>
          <a:xfrm>
            <a:off x="6534175" y="3415925"/>
            <a:ext cx="1725300" cy="8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 is the third planet from the Sun. We live on it!</a:t>
            </a:r>
            <a:endParaRPr/>
          </a:p>
        </p:txBody>
      </p:sp>
      <p:sp>
        <p:nvSpPr>
          <p:cNvPr id="849" name="Google Shape;849;p65"/>
          <p:cNvSpPr txBox="1">
            <a:spLocks noGrp="1"/>
          </p:cNvSpPr>
          <p:nvPr>
            <p:ph type="subTitle" idx="8"/>
          </p:nvPr>
        </p:nvSpPr>
        <p:spPr>
          <a:xfrm>
            <a:off x="6534180" y="2674200"/>
            <a:ext cx="1725300" cy="743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FINAL PAYMENT</a:t>
            </a:r>
            <a:endParaRPr/>
          </a:p>
        </p:txBody>
      </p:sp>
      <p:grpSp>
        <p:nvGrpSpPr>
          <p:cNvPr id="850" name="Google Shape;850;p65"/>
          <p:cNvGrpSpPr/>
          <p:nvPr/>
        </p:nvGrpSpPr>
        <p:grpSpPr>
          <a:xfrm>
            <a:off x="725975" y="1788025"/>
            <a:ext cx="7692000" cy="708300"/>
            <a:chOff x="725975" y="1559425"/>
            <a:chExt cx="7692000" cy="708300"/>
          </a:xfrm>
        </p:grpSpPr>
        <p:cxnSp>
          <p:nvCxnSpPr>
            <p:cNvPr id="851" name="Google Shape;851;p65"/>
            <p:cNvCxnSpPr/>
            <p:nvPr/>
          </p:nvCxnSpPr>
          <p:spPr>
            <a:xfrm>
              <a:off x="725975" y="1913575"/>
              <a:ext cx="7692000" cy="0"/>
            </a:xfrm>
            <a:prstGeom prst="straightConnector1">
              <a:avLst/>
            </a:prstGeom>
            <a:noFill/>
            <a:ln w="38100" cap="flat" cmpd="sng">
              <a:solidFill>
                <a:schemeClr val="accent1"/>
              </a:solidFill>
              <a:prstDash val="solid"/>
              <a:round/>
              <a:headEnd type="none" w="med" len="med"/>
              <a:tailEnd type="none" w="med" len="med"/>
            </a:ln>
          </p:spPr>
        </p:cxnSp>
        <p:sp>
          <p:nvSpPr>
            <p:cNvPr id="852" name="Google Shape;852;p65"/>
            <p:cNvSpPr/>
            <p:nvPr/>
          </p:nvSpPr>
          <p:spPr>
            <a:xfrm>
              <a:off x="1392975" y="1559425"/>
              <a:ext cx="708300" cy="7083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5"/>
            <p:cNvSpPr/>
            <p:nvPr/>
          </p:nvSpPr>
          <p:spPr>
            <a:xfrm>
              <a:off x="3276208" y="1559425"/>
              <a:ext cx="708300" cy="7083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5"/>
            <p:cNvSpPr/>
            <p:nvPr/>
          </p:nvSpPr>
          <p:spPr>
            <a:xfrm>
              <a:off x="5102642" y="1559425"/>
              <a:ext cx="708300" cy="7083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5"/>
            <p:cNvSpPr/>
            <p:nvPr/>
          </p:nvSpPr>
          <p:spPr>
            <a:xfrm>
              <a:off x="7042675" y="1559425"/>
              <a:ext cx="708300" cy="7083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 name="Google Shape;856;p65"/>
          <p:cNvSpPr txBox="1"/>
          <p:nvPr/>
        </p:nvSpPr>
        <p:spPr>
          <a:xfrm>
            <a:off x="1465425" y="1942075"/>
            <a:ext cx="563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lfa Slab One"/>
                <a:ea typeface="Alfa Slab One"/>
                <a:cs typeface="Alfa Slab One"/>
                <a:sym typeface="Alfa Slab One"/>
              </a:rPr>
              <a:t>1</a:t>
            </a:r>
            <a:endParaRPr sz="2400">
              <a:solidFill>
                <a:schemeClr val="lt1"/>
              </a:solidFill>
              <a:latin typeface="Alfa Slab One"/>
              <a:ea typeface="Alfa Slab One"/>
              <a:cs typeface="Alfa Slab One"/>
              <a:sym typeface="Alfa Slab One"/>
            </a:endParaRPr>
          </a:p>
        </p:txBody>
      </p:sp>
      <p:sp>
        <p:nvSpPr>
          <p:cNvPr id="857" name="Google Shape;857;p65"/>
          <p:cNvSpPr txBox="1"/>
          <p:nvPr/>
        </p:nvSpPr>
        <p:spPr>
          <a:xfrm>
            <a:off x="3348650" y="1942075"/>
            <a:ext cx="563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lfa Slab One"/>
                <a:ea typeface="Alfa Slab One"/>
                <a:cs typeface="Alfa Slab One"/>
                <a:sym typeface="Alfa Slab One"/>
              </a:rPr>
              <a:t>2</a:t>
            </a:r>
            <a:endParaRPr sz="2400">
              <a:solidFill>
                <a:schemeClr val="lt1"/>
              </a:solidFill>
              <a:latin typeface="Alfa Slab One"/>
              <a:ea typeface="Alfa Slab One"/>
              <a:cs typeface="Alfa Slab One"/>
              <a:sym typeface="Alfa Slab One"/>
            </a:endParaRPr>
          </a:p>
        </p:txBody>
      </p:sp>
      <p:sp>
        <p:nvSpPr>
          <p:cNvPr id="858" name="Google Shape;858;p65"/>
          <p:cNvSpPr txBox="1"/>
          <p:nvPr/>
        </p:nvSpPr>
        <p:spPr>
          <a:xfrm>
            <a:off x="5159425" y="1942075"/>
            <a:ext cx="563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lfa Slab One"/>
                <a:ea typeface="Alfa Slab One"/>
                <a:cs typeface="Alfa Slab One"/>
                <a:sym typeface="Alfa Slab One"/>
              </a:rPr>
              <a:t>3</a:t>
            </a:r>
            <a:endParaRPr sz="2400">
              <a:solidFill>
                <a:schemeClr val="lt1"/>
              </a:solidFill>
              <a:latin typeface="Alfa Slab One"/>
              <a:ea typeface="Alfa Slab One"/>
              <a:cs typeface="Alfa Slab One"/>
              <a:sym typeface="Alfa Slab One"/>
            </a:endParaRPr>
          </a:p>
        </p:txBody>
      </p:sp>
      <p:sp>
        <p:nvSpPr>
          <p:cNvPr id="859" name="Google Shape;859;p65"/>
          <p:cNvSpPr txBox="1"/>
          <p:nvPr/>
        </p:nvSpPr>
        <p:spPr>
          <a:xfrm>
            <a:off x="7115125" y="1942075"/>
            <a:ext cx="563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lfa Slab One"/>
                <a:ea typeface="Alfa Slab One"/>
                <a:cs typeface="Alfa Slab One"/>
                <a:sym typeface="Alfa Slab One"/>
              </a:rPr>
              <a:t>4</a:t>
            </a:r>
            <a:endParaRPr sz="2400">
              <a:solidFill>
                <a:schemeClr val="lt1"/>
              </a:solidFill>
              <a:latin typeface="Alfa Slab One"/>
              <a:ea typeface="Alfa Slab One"/>
              <a:cs typeface="Alfa Slab One"/>
              <a:sym typeface="Alfa Slab One"/>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66"/>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SPECIAL REMINDERS</a:t>
            </a:r>
            <a:endParaRPr/>
          </a:p>
        </p:txBody>
      </p:sp>
      <p:sp>
        <p:nvSpPr>
          <p:cNvPr id="865" name="Google Shape;865;p66"/>
          <p:cNvSpPr txBox="1">
            <a:spLocks noGrp="1"/>
          </p:cNvSpPr>
          <p:nvPr>
            <p:ph type="subTitle" idx="1"/>
          </p:nvPr>
        </p:nvSpPr>
        <p:spPr>
          <a:xfrm>
            <a:off x="958125" y="1906025"/>
            <a:ext cx="2304000" cy="78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terribly hot, and its atmosphere is extremely poisonous</a:t>
            </a:r>
            <a:endParaRPr/>
          </a:p>
        </p:txBody>
      </p:sp>
      <p:sp>
        <p:nvSpPr>
          <p:cNvPr id="866" name="Google Shape;866;p66"/>
          <p:cNvSpPr txBox="1">
            <a:spLocks noGrp="1"/>
          </p:cNvSpPr>
          <p:nvPr>
            <p:ph type="subTitle" idx="2"/>
          </p:nvPr>
        </p:nvSpPr>
        <p:spPr>
          <a:xfrm>
            <a:off x="958125" y="1387325"/>
            <a:ext cx="23040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VENUS</a:t>
            </a:r>
            <a:endParaRPr/>
          </a:p>
        </p:txBody>
      </p:sp>
      <p:sp>
        <p:nvSpPr>
          <p:cNvPr id="867" name="Google Shape;867;p66"/>
          <p:cNvSpPr txBox="1">
            <a:spLocks noGrp="1"/>
          </p:cNvSpPr>
          <p:nvPr>
            <p:ph type="subTitle" idx="3"/>
          </p:nvPr>
        </p:nvSpPr>
        <p:spPr>
          <a:xfrm>
            <a:off x="3420000" y="1906025"/>
            <a:ext cx="2304000" cy="78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868" name="Google Shape;868;p66"/>
          <p:cNvSpPr txBox="1">
            <a:spLocks noGrp="1"/>
          </p:cNvSpPr>
          <p:nvPr>
            <p:ph type="subTitle" idx="4"/>
          </p:nvPr>
        </p:nvSpPr>
        <p:spPr>
          <a:xfrm>
            <a:off x="3420000" y="1387325"/>
            <a:ext cx="23040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JUPITER</a:t>
            </a:r>
            <a:endParaRPr/>
          </a:p>
        </p:txBody>
      </p:sp>
      <p:sp>
        <p:nvSpPr>
          <p:cNvPr id="869" name="Google Shape;869;p66"/>
          <p:cNvSpPr txBox="1">
            <a:spLocks noGrp="1"/>
          </p:cNvSpPr>
          <p:nvPr>
            <p:ph type="subTitle" idx="5"/>
          </p:nvPr>
        </p:nvSpPr>
        <p:spPr>
          <a:xfrm>
            <a:off x="5881875" y="1906025"/>
            <a:ext cx="2304000" cy="78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It's composed mostly of hydrogen and helium</a:t>
            </a:r>
            <a:endParaRPr/>
          </a:p>
        </p:txBody>
      </p:sp>
      <p:sp>
        <p:nvSpPr>
          <p:cNvPr id="870" name="Google Shape;870;p66"/>
          <p:cNvSpPr txBox="1">
            <a:spLocks noGrp="1"/>
          </p:cNvSpPr>
          <p:nvPr>
            <p:ph type="subTitle" idx="6"/>
          </p:nvPr>
        </p:nvSpPr>
        <p:spPr>
          <a:xfrm>
            <a:off x="5881875" y="1387325"/>
            <a:ext cx="23040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SATURN</a:t>
            </a:r>
            <a:endParaRPr/>
          </a:p>
        </p:txBody>
      </p:sp>
      <p:sp>
        <p:nvSpPr>
          <p:cNvPr id="871" name="Google Shape;871;p66"/>
          <p:cNvSpPr txBox="1">
            <a:spLocks noGrp="1"/>
          </p:cNvSpPr>
          <p:nvPr>
            <p:ph type="subTitle" idx="7"/>
          </p:nvPr>
        </p:nvSpPr>
        <p:spPr>
          <a:xfrm>
            <a:off x="2189050" y="3626000"/>
            <a:ext cx="2304000" cy="78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very cold place. It's full of iron oxide dust</a:t>
            </a:r>
            <a:endParaRPr/>
          </a:p>
        </p:txBody>
      </p:sp>
      <p:sp>
        <p:nvSpPr>
          <p:cNvPr id="872" name="Google Shape;872;p66"/>
          <p:cNvSpPr txBox="1">
            <a:spLocks noGrp="1"/>
          </p:cNvSpPr>
          <p:nvPr>
            <p:ph type="subTitle" idx="8"/>
          </p:nvPr>
        </p:nvSpPr>
        <p:spPr>
          <a:xfrm>
            <a:off x="2189050" y="3107300"/>
            <a:ext cx="23040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MARS</a:t>
            </a:r>
            <a:endParaRPr/>
          </a:p>
        </p:txBody>
      </p:sp>
      <p:sp>
        <p:nvSpPr>
          <p:cNvPr id="873" name="Google Shape;873;p66"/>
          <p:cNvSpPr txBox="1">
            <a:spLocks noGrp="1"/>
          </p:cNvSpPr>
          <p:nvPr>
            <p:ph type="subTitle" idx="9"/>
          </p:nvPr>
        </p:nvSpPr>
        <p:spPr>
          <a:xfrm>
            <a:off x="4650925" y="3626000"/>
            <a:ext cx="2304000" cy="78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 and the fourth-largest</a:t>
            </a:r>
            <a:endParaRPr/>
          </a:p>
        </p:txBody>
      </p:sp>
      <p:sp>
        <p:nvSpPr>
          <p:cNvPr id="874" name="Google Shape;874;p66"/>
          <p:cNvSpPr txBox="1">
            <a:spLocks noGrp="1"/>
          </p:cNvSpPr>
          <p:nvPr>
            <p:ph type="subTitle" idx="13"/>
          </p:nvPr>
        </p:nvSpPr>
        <p:spPr>
          <a:xfrm>
            <a:off x="4650925" y="3107300"/>
            <a:ext cx="23040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NEPTUNE</a:t>
            </a:r>
            <a:endParaRPr/>
          </a:p>
        </p:txBody>
      </p:sp>
      <p:cxnSp>
        <p:nvCxnSpPr>
          <p:cNvPr id="875" name="Google Shape;875;p66"/>
          <p:cNvCxnSpPr/>
          <p:nvPr/>
        </p:nvCxnSpPr>
        <p:spPr>
          <a:xfrm>
            <a:off x="724650" y="2905400"/>
            <a:ext cx="7694700" cy="0"/>
          </a:xfrm>
          <a:prstGeom prst="straightConnector1">
            <a:avLst/>
          </a:prstGeom>
          <a:noFill/>
          <a:ln w="38100" cap="flat" cmpd="sng">
            <a:solidFill>
              <a:schemeClr val="accent1"/>
            </a:solidFill>
            <a:prstDash val="solid"/>
            <a:round/>
            <a:headEnd type="none" w="med" len="med"/>
            <a:tailEnd type="none" w="med" len="med"/>
          </a:ln>
        </p:spPr>
      </p:cxnSp>
      <p:sp>
        <p:nvSpPr>
          <p:cNvPr id="876" name="Google Shape;876;p66"/>
          <p:cNvSpPr/>
          <p:nvPr/>
        </p:nvSpPr>
        <p:spPr>
          <a:xfrm rot="5400000" flipH="1">
            <a:off x="7878475" y="3205850"/>
            <a:ext cx="1104600" cy="1104600"/>
          </a:xfrm>
          <a:prstGeom prst="pie">
            <a:avLst>
              <a:gd name="adj1" fmla="val 0"/>
              <a:gd name="adj2" fmla="val 10800087"/>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6"/>
          <p:cNvSpPr/>
          <p:nvPr/>
        </p:nvSpPr>
        <p:spPr>
          <a:xfrm rot="-5400000">
            <a:off x="160925" y="3205850"/>
            <a:ext cx="1104600" cy="1104600"/>
          </a:xfrm>
          <a:prstGeom prst="pie">
            <a:avLst>
              <a:gd name="adj1" fmla="val 0"/>
              <a:gd name="adj2" fmla="val 10800087"/>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67"/>
          <p:cNvSpPr txBox="1">
            <a:spLocks noGrp="1"/>
          </p:cNvSpPr>
          <p:nvPr>
            <p:ph type="title"/>
          </p:nvPr>
        </p:nvSpPr>
        <p:spPr>
          <a:xfrm>
            <a:off x="3607800" y="539500"/>
            <a:ext cx="4519200" cy="93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883" name="Google Shape;883;p67"/>
          <p:cNvSpPr txBox="1">
            <a:spLocks noGrp="1"/>
          </p:cNvSpPr>
          <p:nvPr>
            <p:ph type="subTitle" idx="1"/>
          </p:nvPr>
        </p:nvSpPr>
        <p:spPr>
          <a:xfrm>
            <a:off x="3607800" y="2278000"/>
            <a:ext cx="4519200" cy="74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youremail@freepik.com </a:t>
            </a:r>
            <a:endParaRPr/>
          </a:p>
          <a:p>
            <a:pPr marL="0" lvl="0" indent="0" algn="ctr" rtl="0">
              <a:spcBef>
                <a:spcPts val="0"/>
              </a:spcBef>
              <a:spcAft>
                <a:spcPts val="0"/>
              </a:spcAft>
              <a:buNone/>
            </a:pPr>
            <a:r>
              <a:rPr lang="en"/>
              <a:t>+91  620 421 838 </a:t>
            </a:r>
            <a:endParaRPr/>
          </a:p>
          <a:p>
            <a:pPr marL="0" lvl="0" indent="0" algn="ctr" rtl="0">
              <a:spcBef>
                <a:spcPts val="0"/>
              </a:spcBef>
              <a:spcAft>
                <a:spcPts val="0"/>
              </a:spcAft>
              <a:buNone/>
            </a:pPr>
            <a:r>
              <a:rPr lang="en"/>
              <a:t>yourcompany.com</a:t>
            </a:r>
            <a:endParaRPr/>
          </a:p>
        </p:txBody>
      </p:sp>
      <p:sp>
        <p:nvSpPr>
          <p:cNvPr id="884" name="Google Shape;884;p67"/>
          <p:cNvSpPr txBox="1">
            <a:spLocks noGrp="1"/>
          </p:cNvSpPr>
          <p:nvPr>
            <p:ph type="subTitle" idx="2"/>
          </p:nvPr>
        </p:nvSpPr>
        <p:spPr>
          <a:xfrm>
            <a:off x="3607800" y="1769750"/>
            <a:ext cx="45192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DO YOU HAVE ANY QUESTIONS?</a:t>
            </a:r>
            <a:endParaRPr/>
          </a:p>
        </p:txBody>
      </p:sp>
      <p:sp>
        <p:nvSpPr>
          <p:cNvPr id="885" name="Google Shape;885;p67"/>
          <p:cNvSpPr txBox="1"/>
          <p:nvPr/>
        </p:nvSpPr>
        <p:spPr>
          <a:xfrm>
            <a:off x="4201500" y="4016500"/>
            <a:ext cx="3331800" cy="3519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200">
                <a:solidFill>
                  <a:schemeClr val="lt1"/>
                </a:solidFill>
                <a:latin typeface="Roboto"/>
                <a:ea typeface="Roboto"/>
                <a:cs typeface="Roboto"/>
                <a:sym typeface="Roboto"/>
              </a:rPr>
              <a:t>Please keep this slide for attribution</a:t>
            </a:r>
            <a:endParaRPr sz="1200">
              <a:solidFill>
                <a:schemeClr val="lt1"/>
              </a:solidFill>
              <a:latin typeface="Roboto"/>
              <a:ea typeface="Roboto"/>
              <a:cs typeface="Roboto"/>
              <a:sym typeface="Roboto"/>
            </a:endParaRPr>
          </a:p>
        </p:txBody>
      </p:sp>
      <p:grpSp>
        <p:nvGrpSpPr>
          <p:cNvPr id="886" name="Google Shape;886;p67"/>
          <p:cNvGrpSpPr/>
          <p:nvPr/>
        </p:nvGrpSpPr>
        <p:grpSpPr>
          <a:xfrm flipH="1">
            <a:off x="-588025" y="1727625"/>
            <a:ext cx="2602500" cy="2602500"/>
            <a:chOff x="7129475" y="1270500"/>
            <a:chExt cx="2602500" cy="2602500"/>
          </a:xfrm>
        </p:grpSpPr>
        <p:sp>
          <p:nvSpPr>
            <p:cNvPr id="887" name="Google Shape;887;p67"/>
            <p:cNvSpPr/>
            <p:nvPr/>
          </p:nvSpPr>
          <p:spPr>
            <a:xfrm>
              <a:off x="7415177" y="2348213"/>
              <a:ext cx="446959" cy="447020"/>
            </a:xfrm>
            <a:custGeom>
              <a:avLst/>
              <a:gdLst/>
              <a:ahLst/>
              <a:cxnLst/>
              <a:rect l="l" t="t" r="r" b="b"/>
              <a:pathLst>
                <a:path w="24232" h="24232" extrusionOk="0">
                  <a:moveTo>
                    <a:pt x="12152" y="1"/>
                  </a:moveTo>
                  <a:lnTo>
                    <a:pt x="12152" y="1785"/>
                  </a:lnTo>
                  <a:cubicBezTo>
                    <a:pt x="13240" y="1803"/>
                    <a:pt x="14311" y="1964"/>
                    <a:pt x="15346" y="2303"/>
                  </a:cubicBezTo>
                  <a:lnTo>
                    <a:pt x="15899" y="608"/>
                  </a:lnTo>
                  <a:cubicBezTo>
                    <a:pt x="14685" y="215"/>
                    <a:pt x="13436" y="19"/>
                    <a:pt x="12152" y="1"/>
                  </a:cubicBezTo>
                  <a:close/>
                  <a:moveTo>
                    <a:pt x="8423" y="590"/>
                  </a:moveTo>
                  <a:cubicBezTo>
                    <a:pt x="7209" y="982"/>
                    <a:pt x="6067" y="1553"/>
                    <a:pt x="5033" y="2303"/>
                  </a:cubicBezTo>
                  <a:lnTo>
                    <a:pt x="6085" y="3748"/>
                  </a:lnTo>
                  <a:cubicBezTo>
                    <a:pt x="6960" y="3106"/>
                    <a:pt x="7923" y="2624"/>
                    <a:pt x="8958" y="2285"/>
                  </a:cubicBezTo>
                  <a:lnTo>
                    <a:pt x="8423" y="590"/>
                  </a:lnTo>
                  <a:close/>
                  <a:moveTo>
                    <a:pt x="19271" y="2338"/>
                  </a:moveTo>
                  <a:lnTo>
                    <a:pt x="18218" y="3784"/>
                  </a:lnTo>
                  <a:cubicBezTo>
                    <a:pt x="19093" y="4426"/>
                    <a:pt x="19860" y="5193"/>
                    <a:pt x="20502" y="6067"/>
                  </a:cubicBezTo>
                  <a:lnTo>
                    <a:pt x="21947" y="5033"/>
                  </a:lnTo>
                  <a:cubicBezTo>
                    <a:pt x="21198" y="3998"/>
                    <a:pt x="20288" y="3088"/>
                    <a:pt x="19271" y="2338"/>
                  </a:cubicBezTo>
                  <a:close/>
                  <a:moveTo>
                    <a:pt x="2338" y="4961"/>
                  </a:moveTo>
                  <a:cubicBezTo>
                    <a:pt x="1589" y="5996"/>
                    <a:pt x="1000" y="7138"/>
                    <a:pt x="608" y="8333"/>
                  </a:cubicBezTo>
                  <a:lnTo>
                    <a:pt x="2303" y="8887"/>
                  </a:lnTo>
                  <a:cubicBezTo>
                    <a:pt x="2642" y="7870"/>
                    <a:pt x="3141" y="6906"/>
                    <a:pt x="3784" y="6014"/>
                  </a:cubicBezTo>
                  <a:lnTo>
                    <a:pt x="2338" y="4961"/>
                  </a:lnTo>
                  <a:close/>
                  <a:moveTo>
                    <a:pt x="23660" y="8405"/>
                  </a:moveTo>
                  <a:lnTo>
                    <a:pt x="21965" y="8958"/>
                  </a:lnTo>
                  <a:cubicBezTo>
                    <a:pt x="22286" y="9975"/>
                    <a:pt x="22447" y="11046"/>
                    <a:pt x="22447" y="12116"/>
                  </a:cubicBezTo>
                  <a:lnTo>
                    <a:pt x="22447" y="12152"/>
                  </a:lnTo>
                  <a:lnTo>
                    <a:pt x="24231" y="12116"/>
                  </a:lnTo>
                  <a:cubicBezTo>
                    <a:pt x="24231" y="10849"/>
                    <a:pt x="24035" y="9600"/>
                    <a:pt x="23660" y="8405"/>
                  </a:cubicBezTo>
                  <a:close/>
                  <a:moveTo>
                    <a:pt x="1" y="12080"/>
                  </a:moveTo>
                  <a:lnTo>
                    <a:pt x="1" y="12116"/>
                  </a:lnTo>
                  <a:cubicBezTo>
                    <a:pt x="1" y="13401"/>
                    <a:pt x="197" y="14668"/>
                    <a:pt x="590" y="15863"/>
                  </a:cubicBezTo>
                  <a:lnTo>
                    <a:pt x="2303" y="15310"/>
                  </a:lnTo>
                  <a:cubicBezTo>
                    <a:pt x="1964" y="14293"/>
                    <a:pt x="1785" y="13222"/>
                    <a:pt x="1785" y="12116"/>
                  </a:cubicBezTo>
                  <a:lnTo>
                    <a:pt x="1785" y="12080"/>
                  </a:lnTo>
                  <a:close/>
                  <a:moveTo>
                    <a:pt x="21947" y="15328"/>
                  </a:moveTo>
                  <a:cubicBezTo>
                    <a:pt x="21608" y="16363"/>
                    <a:pt x="21109" y="17326"/>
                    <a:pt x="20466" y="18200"/>
                  </a:cubicBezTo>
                  <a:lnTo>
                    <a:pt x="21912" y="19253"/>
                  </a:lnTo>
                  <a:cubicBezTo>
                    <a:pt x="22661" y="18236"/>
                    <a:pt x="23250" y="17094"/>
                    <a:pt x="23642" y="15881"/>
                  </a:cubicBezTo>
                  <a:lnTo>
                    <a:pt x="21947" y="15328"/>
                  </a:lnTo>
                  <a:close/>
                  <a:moveTo>
                    <a:pt x="3766" y="18200"/>
                  </a:moveTo>
                  <a:lnTo>
                    <a:pt x="2320" y="19235"/>
                  </a:lnTo>
                  <a:cubicBezTo>
                    <a:pt x="3070" y="20270"/>
                    <a:pt x="3962" y="21180"/>
                    <a:pt x="4997" y="21930"/>
                  </a:cubicBezTo>
                  <a:lnTo>
                    <a:pt x="6050" y="20484"/>
                  </a:lnTo>
                  <a:cubicBezTo>
                    <a:pt x="5175" y="19842"/>
                    <a:pt x="4408" y="19075"/>
                    <a:pt x="3766" y="18200"/>
                  </a:cubicBezTo>
                  <a:close/>
                  <a:moveTo>
                    <a:pt x="18183" y="20484"/>
                  </a:moveTo>
                  <a:cubicBezTo>
                    <a:pt x="17308" y="21127"/>
                    <a:pt x="16327" y="21626"/>
                    <a:pt x="15310" y="21947"/>
                  </a:cubicBezTo>
                  <a:lnTo>
                    <a:pt x="15845" y="23660"/>
                  </a:lnTo>
                  <a:cubicBezTo>
                    <a:pt x="17059" y="23268"/>
                    <a:pt x="18200" y="22679"/>
                    <a:pt x="19235" y="21930"/>
                  </a:cubicBezTo>
                  <a:lnTo>
                    <a:pt x="18183" y="20484"/>
                  </a:lnTo>
                  <a:close/>
                  <a:moveTo>
                    <a:pt x="8922" y="21947"/>
                  </a:moveTo>
                  <a:lnTo>
                    <a:pt x="8369" y="23642"/>
                  </a:lnTo>
                  <a:cubicBezTo>
                    <a:pt x="9582" y="24035"/>
                    <a:pt x="10831" y="24231"/>
                    <a:pt x="12116" y="24231"/>
                  </a:cubicBezTo>
                  <a:lnTo>
                    <a:pt x="12116" y="22447"/>
                  </a:lnTo>
                  <a:cubicBezTo>
                    <a:pt x="11028" y="22447"/>
                    <a:pt x="9939" y="22286"/>
                    <a:pt x="8922" y="21947"/>
                  </a:cubicBezTo>
                  <a:close/>
                </a:path>
              </a:pathLst>
            </a:custGeom>
            <a:solidFill>
              <a:srgbClr val="E95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7"/>
            <p:cNvSpPr/>
            <p:nvPr/>
          </p:nvSpPr>
          <p:spPr>
            <a:xfrm rot="5400000">
              <a:off x="7129475" y="1270500"/>
              <a:ext cx="2602500" cy="2602500"/>
            </a:xfrm>
            <a:prstGeom prst="pie">
              <a:avLst>
                <a:gd name="adj1" fmla="val 0"/>
                <a:gd name="adj2" fmla="val 10800087"/>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7"/>
            <p:cNvSpPr/>
            <p:nvPr/>
          </p:nvSpPr>
          <p:spPr>
            <a:xfrm>
              <a:off x="7661825" y="2348250"/>
              <a:ext cx="768900" cy="4470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67"/>
          <p:cNvGrpSpPr/>
          <p:nvPr/>
        </p:nvGrpSpPr>
        <p:grpSpPr>
          <a:xfrm>
            <a:off x="470525" y="766750"/>
            <a:ext cx="3114095" cy="485400"/>
            <a:chOff x="470525" y="766750"/>
            <a:chExt cx="3114095" cy="485400"/>
          </a:xfrm>
        </p:grpSpPr>
        <p:sp>
          <p:nvSpPr>
            <p:cNvPr id="891" name="Google Shape;891;p67"/>
            <p:cNvSpPr/>
            <p:nvPr/>
          </p:nvSpPr>
          <p:spPr>
            <a:xfrm>
              <a:off x="470525" y="766750"/>
              <a:ext cx="485400" cy="485400"/>
            </a:xfrm>
            <a:prstGeom prst="ellipse">
              <a:avLst/>
            </a:prstGeom>
            <a:solidFill>
              <a:schemeClr val="dk1"/>
            </a:solid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67"/>
            <p:cNvGrpSpPr/>
            <p:nvPr/>
          </p:nvGrpSpPr>
          <p:grpSpPr>
            <a:xfrm>
              <a:off x="3184544" y="809409"/>
              <a:ext cx="400076" cy="400103"/>
              <a:chOff x="3365800" y="1183425"/>
              <a:chExt cx="261300" cy="261300"/>
            </a:xfrm>
          </p:grpSpPr>
          <p:cxnSp>
            <p:nvCxnSpPr>
              <p:cNvPr id="893" name="Google Shape;893;p67"/>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894" name="Google Shape;894;p67"/>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cxnSp>
          <p:nvCxnSpPr>
            <p:cNvPr id="895" name="Google Shape;895;p67"/>
            <p:cNvCxnSpPr>
              <a:stCxn id="891" idx="6"/>
            </p:cNvCxnSpPr>
            <p:nvPr/>
          </p:nvCxnSpPr>
          <p:spPr>
            <a:xfrm>
              <a:off x="955925" y="1009450"/>
              <a:ext cx="2425200" cy="0"/>
            </a:xfrm>
            <a:prstGeom prst="straightConnector1">
              <a:avLst/>
            </a:prstGeom>
            <a:noFill/>
            <a:ln w="38100" cap="flat" cmpd="sng">
              <a:solidFill>
                <a:schemeClr val="accent1"/>
              </a:solidFill>
              <a:prstDash val="dash"/>
              <a:round/>
              <a:headEnd type="none" w="med" len="med"/>
              <a:tailEnd type="none" w="med" len="med"/>
            </a:ln>
          </p:spPr>
        </p:cxnSp>
      </p:grpSp>
      <p:grpSp>
        <p:nvGrpSpPr>
          <p:cNvPr id="896" name="Google Shape;896;p67"/>
          <p:cNvGrpSpPr/>
          <p:nvPr/>
        </p:nvGrpSpPr>
        <p:grpSpPr>
          <a:xfrm>
            <a:off x="6121569" y="3171952"/>
            <a:ext cx="292168" cy="292168"/>
            <a:chOff x="1379798" y="1723250"/>
            <a:chExt cx="397887" cy="397887"/>
          </a:xfrm>
        </p:grpSpPr>
        <p:sp>
          <p:nvSpPr>
            <p:cNvPr id="897" name="Google Shape;897;p6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67"/>
          <p:cNvGrpSpPr/>
          <p:nvPr/>
        </p:nvGrpSpPr>
        <p:grpSpPr>
          <a:xfrm>
            <a:off x="5321080" y="3171952"/>
            <a:ext cx="292183" cy="292168"/>
            <a:chOff x="266768" y="1721375"/>
            <a:chExt cx="397907" cy="397887"/>
          </a:xfrm>
        </p:grpSpPr>
        <p:sp>
          <p:nvSpPr>
            <p:cNvPr id="902" name="Google Shape;902;p6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 name="Google Shape;904;p67"/>
          <p:cNvGrpSpPr/>
          <p:nvPr/>
        </p:nvGrpSpPr>
        <p:grpSpPr>
          <a:xfrm>
            <a:off x="5721341" y="3171952"/>
            <a:ext cx="292153" cy="292168"/>
            <a:chOff x="864491" y="1723250"/>
            <a:chExt cx="397866" cy="397887"/>
          </a:xfrm>
        </p:grpSpPr>
        <p:sp>
          <p:nvSpPr>
            <p:cNvPr id="905" name="Google Shape;905;p6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68"/>
          <p:cNvSpPr txBox="1">
            <a:spLocks noGrp="1"/>
          </p:cNvSpPr>
          <p:nvPr>
            <p:ph type="title"/>
          </p:nvPr>
        </p:nvSpPr>
        <p:spPr>
          <a:xfrm>
            <a:off x="859050" y="539500"/>
            <a:ext cx="7425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SOLID BASKETBALL ICON PACK</a:t>
            </a:r>
            <a:endParaRPr/>
          </a:p>
        </p:txBody>
      </p:sp>
      <p:grpSp>
        <p:nvGrpSpPr>
          <p:cNvPr id="913" name="Google Shape;913;p68"/>
          <p:cNvGrpSpPr/>
          <p:nvPr/>
        </p:nvGrpSpPr>
        <p:grpSpPr>
          <a:xfrm>
            <a:off x="2077316" y="1866806"/>
            <a:ext cx="409089" cy="408108"/>
            <a:chOff x="1506725" y="1963350"/>
            <a:chExt cx="364900" cy="364025"/>
          </a:xfrm>
        </p:grpSpPr>
        <p:sp>
          <p:nvSpPr>
            <p:cNvPr id="914" name="Google Shape;914;p68"/>
            <p:cNvSpPr/>
            <p:nvPr/>
          </p:nvSpPr>
          <p:spPr>
            <a:xfrm>
              <a:off x="1579875" y="1963350"/>
              <a:ext cx="95050" cy="168625"/>
            </a:xfrm>
            <a:custGeom>
              <a:avLst/>
              <a:gdLst/>
              <a:ahLst/>
              <a:cxnLst/>
              <a:rect l="l" t="t" r="r" b="b"/>
              <a:pathLst>
                <a:path w="3802" h="6745" extrusionOk="0">
                  <a:moveTo>
                    <a:pt x="3801" y="0"/>
                  </a:moveTo>
                  <a:cubicBezTo>
                    <a:pt x="2392" y="108"/>
                    <a:pt x="1089" y="625"/>
                    <a:pt x="1" y="1428"/>
                  </a:cubicBezTo>
                  <a:cubicBezTo>
                    <a:pt x="1499" y="2820"/>
                    <a:pt x="2409" y="4711"/>
                    <a:pt x="2552" y="6745"/>
                  </a:cubicBezTo>
                  <a:lnTo>
                    <a:pt x="3801" y="6745"/>
                  </a:lnTo>
                  <a:lnTo>
                    <a:pt x="38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8"/>
            <p:cNvSpPr/>
            <p:nvPr/>
          </p:nvSpPr>
          <p:spPr>
            <a:xfrm>
              <a:off x="1506725" y="2016875"/>
              <a:ext cx="109750" cy="115100"/>
            </a:xfrm>
            <a:custGeom>
              <a:avLst/>
              <a:gdLst/>
              <a:ahLst/>
              <a:cxnLst/>
              <a:rect l="l" t="t" r="r" b="b"/>
              <a:pathLst>
                <a:path w="4390" h="4604" extrusionOk="0">
                  <a:moveTo>
                    <a:pt x="2124" y="1"/>
                  </a:moveTo>
                  <a:cubicBezTo>
                    <a:pt x="928" y="1196"/>
                    <a:pt x="143" y="2820"/>
                    <a:pt x="0" y="4604"/>
                  </a:cubicBezTo>
                  <a:lnTo>
                    <a:pt x="4390" y="4604"/>
                  </a:lnTo>
                  <a:cubicBezTo>
                    <a:pt x="4247" y="2838"/>
                    <a:pt x="3444" y="1196"/>
                    <a:pt x="2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8"/>
            <p:cNvSpPr/>
            <p:nvPr/>
          </p:nvSpPr>
          <p:spPr>
            <a:xfrm>
              <a:off x="1703450" y="1963350"/>
              <a:ext cx="94575" cy="168625"/>
            </a:xfrm>
            <a:custGeom>
              <a:avLst/>
              <a:gdLst/>
              <a:ahLst/>
              <a:cxnLst/>
              <a:rect l="l" t="t" r="r" b="b"/>
              <a:pathLst>
                <a:path w="3783" h="6745" extrusionOk="0">
                  <a:moveTo>
                    <a:pt x="0" y="0"/>
                  </a:moveTo>
                  <a:lnTo>
                    <a:pt x="0" y="6745"/>
                  </a:lnTo>
                  <a:lnTo>
                    <a:pt x="1249" y="6745"/>
                  </a:lnTo>
                  <a:cubicBezTo>
                    <a:pt x="1392" y="4711"/>
                    <a:pt x="2302" y="2820"/>
                    <a:pt x="3783" y="1428"/>
                  </a:cubicBezTo>
                  <a:cubicBezTo>
                    <a:pt x="2712" y="625"/>
                    <a:pt x="1410" y="10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8"/>
            <p:cNvSpPr/>
            <p:nvPr/>
          </p:nvSpPr>
          <p:spPr>
            <a:xfrm>
              <a:off x="1506725" y="2159175"/>
              <a:ext cx="109750" cy="115100"/>
            </a:xfrm>
            <a:custGeom>
              <a:avLst/>
              <a:gdLst/>
              <a:ahLst/>
              <a:cxnLst/>
              <a:rect l="l" t="t" r="r" b="b"/>
              <a:pathLst>
                <a:path w="4390" h="4604" extrusionOk="0">
                  <a:moveTo>
                    <a:pt x="0" y="0"/>
                  </a:moveTo>
                  <a:cubicBezTo>
                    <a:pt x="143" y="1785"/>
                    <a:pt x="928" y="3390"/>
                    <a:pt x="2124" y="4604"/>
                  </a:cubicBezTo>
                  <a:cubicBezTo>
                    <a:pt x="3444" y="3408"/>
                    <a:pt x="4247" y="1749"/>
                    <a:pt x="4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8"/>
            <p:cNvSpPr/>
            <p:nvPr/>
          </p:nvSpPr>
          <p:spPr>
            <a:xfrm>
              <a:off x="1703450" y="2159175"/>
              <a:ext cx="94575" cy="168200"/>
            </a:xfrm>
            <a:custGeom>
              <a:avLst/>
              <a:gdLst/>
              <a:ahLst/>
              <a:cxnLst/>
              <a:rect l="l" t="t" r="r" b="b"/>
              <a:pathLst>
                <a:path w="3783" h="6728" extrusionOk="0">
                  <a:moveTo>
                    <a:pt x="0" y="0"/>
                  </a:moveTo>
                  <a:lnTo>
                    <a:pt x="0" y="6727"/>
                  </a:lnTo>
                  <a:cubicBezTo>
                    <a:pt x="1410" y="6638"/>
                    <a:pt x="2712" y="6120"/>
                    <a:pt x="3783" y="5317"/>
                  </a:cubicBezTo>
                  <a:cubicBezTo>
                    <a:pt x="2302" y="3926"/>
                    <a:pt x="1392" y="2017"/>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8"/>
            <p:cNvSpPr/>
            <p:nvPr/>
          </p:nvSpPr>
          <p:spPr>
            <a:xfrm>
              <a:off x="1761875" y="2159175"/>
              <a:ext cx="109750" cy="115100"/>
            </a:xfrm>
            <a:custGeom>
              <a:avLst/>
              <a:gdLst/>
              <a:ahLst/>
              <a:cxnLst/>
              <a:rect l="l" t="t" r="r" b="b"/>
              <a:pathLst>
                <a:path w="4390" h="4604" extrusionOk="0">
                  <a:moveTo>
                    <a:pt x="0" y="0"/>
                  </a:moveTo>
                  <a:cubicBezTo>
                    <a:pt x="143" y="1749"/>
                    <a:pt x="946" y="3408"/>
                    <a:pt x="2267" y="4604"/>
                  </a:cubicBezTo>
                  <a:cubicBezTo>
                    <a:pt x="3462" y="3390"/>
                    <a:pt x="4247" y="1785"/>
                    <a:pt x="4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8"/>
            <p:cNvSpPr/>
            <p:nvPr/>
          </p:nvSpPr>
          <p:spPr>
            <a:xfrm>
              <a:off x="1761875" y="2016875"/>
              <a:ext cx="109750" cy="115100"/>
            </a:xfrm>
            <a:custGeom>
              <a:avLst/>
              <a:gdLst/>
              <a:ahLst/>
              <a:cxnLst/>
              <a:rect l="l" t="t" r="r" b="b"/>
              <a:pathLst>
                <a:path w="4390" h="4604" extrusionOk="0">
                  <a:moveTo>
                    <a:pt x="2267" y="1"/>
                  </a:moveTo>
                  <a:cubicBezTo>
                    <a:pt x="946" y="1196"/>
                    <a:pt x="143" y="2838"/>
                    <a:pt x="0" y="4604"/>
                  </a:cubicBezTo>
                  <a:lnTo>
                    <a:pt x="4390" y="4604"/>
                  </a:lnTo>
                  <a:cubicBezTo>
                    <a:pt x="4247" y="2820"/>
                    <a:pt x="3462" y="1196"/>
                    <a:pt x="2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8"/>
            <p:cNvSpPr/>
            <p:nvPr/>
          </p:nvSpPr>
          <p:spPr>
            <a:xfrm>
              <a:off x="1579875" y="2159175"/>
              <a:ext cx="95050" cy="168200"/>
            </a:xfrm>
            <a:custGeom>
              <a:avLst/>
              <a:gdLst/>
              <a:ahLst/>
              <a:cxnLst/>
              <a:rect l="l" t="t" r="r" b="b"/>
              <a:pathLst>
                <a:path w="3802" h="6728" extrusionOk="0">
                  <a:moveTo>
                    <a:pt x="2552" y="0"/>
                  </a:moveTo>
                  <a:cubicBezTo>
                    <a:pt x="2409" y="2017"/>
                    <a:pt x="1499" y="3926"/>
                    <a:pt x="1" y="5317"/>
                  </a:cubicBezTo>
                  <a:cubicBezTo>
                    <a:pt x="1089" y="6120"/>
                    <a:pt x="2392" y="6638"/>
                    <a:pt x="3801" y="6727"/>
                  </a:cubicBezTo>
                  <a:lnTo>
                    <a:pt x="38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68"/>
          <p:cNvGrpSpPr/>
          <p:nvPr/>
        </p:nvGrpSpPr>
        <p:grpSpPr>
          <a:xfrm>
            <a:off x="2782936" y="1863303"/>
            <a:ext cx="240560" cy="408585"/>
            <a:chOff x="2136125" y="1960225"/>
            <a:chExt cx="214575" cy="364450"/>
          </a:xfrm>
        </p:grpSpPr>
        <p:sp>
          <p:nvSpPr>
            <p:cNvPr id="923" name="Google Shape;923;p68"/>
            <p:cNvSpPr/>
            <p:nvPr/>
          </p:nvSpPr>
          <p:spPr>
            <a:xfrm>
              <a:off x="2136125" y="1960225"/>
              <a:ext cx="214575" cy="174450"/>
            </a:xfrm>
            <a:custGeom>
              <a:avLst/>
              <a:gdLst/>
              <a:ahLst/>
              <a:cxnLst/>
              <a:rect l="l" t="t" r="r" b="b"/>
              <a:pathLst>
                <a:path w="8583" h="6978" extrusionOk="0">
                  <a:moveTo>
                    <a:pt x="643" y="1"/>
                  </a:moveTo>
                  <a:cubicBezTo>
                    <a:pt x="286" y="1"/>
                    <a:pt x="0" y="286"/>
                    <a:pt x="0" y="661"/>
                  </a:cubicBezTo>
                  <a:lnTo>
                    <a:pt x="0" y="6924"/>
                  </a:lnTo>
                  <a:lnTo>
                    <a:pt x="2106" y="6924"/>
                  </a:lnTo>
                  <a:lnTo>
                    <a:pt x="2106" y="6941"/>
                  </a:lnTo>
                  <a:cubicBezTo>
                    <a:pt x="2284" y="5889"/>
                    <a:pt x="3194" y="5086"/>
                    <a:pt x="4301" y="5086"/>
                  </a:cubicBezTo>
                  <a:cubicBezTo>
                    <a:pt x="5389" y="5086"/>
                    <a:pt x="6477" y="6977"/>
                    <a:pt x="6477" y="6977"/>
                  </a:cubicBezTo>
                  <a:lnTo>
                    <a:pt x="8583" y="6977"/>
                  </a:lnTo>
                  <a:lnTo>
                    <a:pt x="8583" y="661"/>
                  </a:lnTo>
                  <a:cubicBezTo>
                    <a:pt x="8583" y="286"/>
                    <a:pt x="8297" y="1"/>
                    <a:pt x="7940" y="1"/>
                  </a:cubicBezTo>
                  <a:lnTo>
                    <a:pt x="7441" y="1"/>
                  </a:lnTo>
                  <a:cubicBezTo>
                    <a:pt x="7369" y="1696"/>
                    <a:pt x="5996" y="3052"/>
                    <a:pt x="4301" y="3052"/>
                  </a:cubicBezTo>
                  <a:cubicBezTo>
                    <a:pt x="2605" y="3052"/>
                    <a:pt x="1214" y="1696"/>
                    <a:pt x="1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8"/>
            <p:cNvSpPr/>
            <p:nvPr/>
          </p:nvSpPr>
          <p:spPr>
            <a:xfrm>
              <a:off x="2182525" y="1960225"/>
              <a:ext cx="121800" cy="57575"/>
            </a:xfrm>
            <a:custGeom>
              <a:avLst/>
              <a:gdLst/>
              <a:ahLst/>
              <a:cxnLst/>
              <a:rect l="l" t="t" r="r" b="b"/>
              <a:pathLst>
                <a:path w="4872" h="2303" extrusionOk="0">
                  <a:moveTo>
                    <a:pt x="0" y="1"/>
                  </a:moveTo>
                  <a:cubicBezTo>
                    <a:pt x="71" y="1285"/>
                    <a:pt x="1142" y="2302"/>
                    <a:pt x="2445" y="2302"/>
                  </a:cubicBezTo>
                  <a:cubicBezTo>
                    <a:pt x="3747" y="2302"/>
                    <a:pt x="4818" y="1285"/>
                    <a:pt x="4871" y="1"/>
                  </a:cubicBezTo>
                  <a:lnTo>
                    <a:pt x="3747" y="1"/>
                  </a:lnTo>
                  <a:lnTo>
                    <a:pt x="3747" y="821"/>
                  </a:lnTo>
                  <a:cubicBezTo>
                    <a:pt x="3747" y="1018"/>
                    <a:pt x="3569" y="1178"/>
                    <a:pt x="3372" y="1178"/>
                  </a:cubicBezTo>
                  <a:lnTo>
                    <a:pt x="1499" y="1178"/>
                  </a:lnTo>
                  <a:cubicBezTo>
                    <a:pt x="1303" y="1178"/>
                    <a:pt x="1142" y="1018"/>
                    <a:pt x="1142" y="821"/>
                  </a:cubicBezTo>
                  <a:lnTo>
                    <a:pt x="11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8"/>
            <p:cNvSpPr/>
            <p:nvPr/>
          </p:nvSpPr>
          <p:spPr>
            <a:xfrm>
              <a:off x="2229350" y="1960225"/>
              <a:ext cx="28125" cy="11175"/>
            </a:xfrm>
            <a:custGeom>
              <a:avLst/>
              <a:gdLst/>
              <a:ahLst/>
              <a:cxnLst/>
              <a:rect l="l" t="t" r="r" b="b"/>
              <a:pathLst>
                <a:path w="1125" h="447" extrusionOk="0">
                  <a:moveTo>
                    <a:pt x="1" y="1"/>
                  </a:moveTo>
                  <a:lnTo>
                    <a:pt x="1" y="447"/>
                  </a:lnTo>
                  <a:lnTo>
                    <a:pt x="1125" y="447"/>
                  </a:lnTo>
                  <a:lnTo>
                    <a:pt x="11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8"/>
            <p:cNvSpPr/>
            <p:nvPr/>
          </p:nvSpPr>
          <p:spPr>
            <a:xfrm>
              <a:off x="2207500" y="2105200"/>
              <a:ext cx="72275" cy="28125"/>
            </a:xfrm>
            <a:custGeom>
              <a:avLst/>
              <a:gdLst/>
              <a:ahLst/>
              <a:cxnLst/>
              <a:rect l="l" t="t" r="r" b="b"/>
              <a:pathLst>
                <a:path w="2891" h="1125" extrusionOk="0">
                  <a:moveTo>
                    <a:pt x="1446" y="0"/>
                  </a:moveTo>
                  <a:cubicBezTo>
                    <a:pt x="750" y="0"/>
                    <a:pt x="161" y="482"/>
                    <a:pt x="0" y="1125"/>
                  </a:cubicBezTo>
                  <a:lnTo>
                    <a:pt x="2891" y="1125"/>
                  </a:lnTo>
                  <a:cubicBezTo>
                    <a:pt x="2730" y="482"/>
                    <a:pt x="2141" y="0"/>
                    <a:pt x="14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8"/>
            <p:cNvSpPr/>
            <p:nvPr/>
          </p:nvSpPr>
          <p:spPr>
            <a:xfrm>
              <a:off x="2207500" y="2151600"/>
              <a:ext cx="72275" cy="28125"/>
            </a:xfrm>
            <a:custGeom>
              <a:avLst/>
              <a:gdLst/>
              <a:ahLst/>
              <a:cxnLst/>
              <a:rect l="l" t="t" r="r" b="b"/>
              <a:pathLst>
                <a:path w="2891" h="1125" extrusionOk="0">
                  <a:moveTo>
                    <a:pt x="0" y="0"/>
                  </a:moveTo>
                  <a:cubicBezTo>
                    <a:pt x="161" y="642"/>
                    <a:pt x="750" y="1124"/>
                    <a:pt x="1446" y="1124"/>
                  </a:cubicBezTo>
                  <a:cubicBezTo>
                    <a:pt x="2141" y="1124"/>
                    <a:pt x="2730" y="642"/>
                    <a:pt x="2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8"/>
            <p:cNvSpPr/>
            <p:nvPr/>
          </p:nvSpPr>
          <p:spPr>
            <a:xfrm>
              <a:off x="2182525" y="2267125"/>
              <a:ext cx="121800" cy="57550"/>
            </a:xfrm>
            <a:custGeom>
              <a:avLst/>
              <a:gdLst/>
              <a:ahLst/>
              <a:cxnLst/>
              <a:rect l="l" t="t" r="r" b="b"/>
              <a:pathLst>
                <a:path w="4872" h="2302" extrusionOk="0">
                  <a:moveTo>
                    <a:pt x="2445" y="0"/>
                  </a:moveTo>
                  <a:cubicBezTo>
                    <a:pt x="1142" y="0"/>
                    <a:pt x="71" y="1017"/>
                    <a:pt x="0" y="2302"/>
                  </a:cubicBezTo>
                  <a:lnTo>
                    <a:pt x="1142" y="2302"/>
                  </a:lnTo>
                  <a:lnTo>
                    <a:pt x="1142" y="1481"/>
                  </a:lnTo>
                  <a:cubicBezTo>
                    <a:pt x="1142" y="1285"/>
                    <a:pt x="1303" y="1124"/>
                    <a:pt x="1499" y="1124"/>
                  </a:cubicBezTo>
                  <a:lnTo>
                    <a:pt x="3372" y="1124"/>
                  </a:lnTo>
                  <a:cubicBezTo>
                    <a:pt x="3569" y="1124"/>
                    <a:pt x="3747" y="1285"/>
                    <a:pt x="3747" y="1481"/>
                  </a:cubicBezTo>
                  <a:lnTo>
                    <a:pt x="3747" y="2302"/>
                  </a:lnTo>
                  <a:lnTo>
                    <a:pt x="4871" y="2302"/>
                  </a:lnTo>
                  <a:cubicBezTo>
                    <a:pt x="4818" y="1017"/>
                    <a:pt x="3747" y="0"/>
                    <a:pt x="24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8"/>
            <p:cNvSpPr/>
            <p:nvPr/>
          </p:nvSpPr>
          <p:spPr>
            <a:xfrm>
              <a:off x="2229350" y="2313500"/>
              <a:ext cx="28125" cy="11175"/>
            </a:xfrm>
            <a:custGeom>
              <a:avLst/>
              <a:gdLst/>
              <a:ahLst/>
              <a:cxnLst/>
              <a:rect l="l" t="t" r="r" b="b"/>
              <a:pathLst>
                <a:path w="1125" h="447" extrusionOk="0">
                  <a:moveTo>
                    <a:pt x="1" y="1"/>
                  </a:moveTo>
                  <a:lnTo>
                    <a:pt x="1" y="447"/>
                  </a:lnTo>
                  <a:lnTo>
                    <a:pt x="1125" y="447"/>
                  </a:lnTo>
                  <a:lnTo>
                    <a:pt x="11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8"/>
            <p:cNvSpPr/>
            <p:nvPr/>
          </p:nvSpPr>
          <p:spPr>
            <a:xfrm>
              <a:off x="2136125" y="2151600"/>
              <a:ext cx="214575" cy="173075"/>
            </a:xfrm>
            <a:custGeom>
              <a:avLst/>
              <a:gdLst/>
              <a:ahLst/>
              <a:cxnLst/>
              <a:rect l="l" t="t" r="r" b="b"/>
              <a:pathLst>
                <a:path w="8583" h="6923" extrusionOk="0">
                  <a:moveTo>
                    <a:pt x="0" y="0"/>
                  </a:moveTo>
                  <a:lnTo>
                    <a:pt x="0" y="6281"/>
                  </a:lnTo>
                  <a:cubicBezTo>
                    <a:pt x="0" y="6638"/>
                    <a:pt x="286" y="6923"/>
                    <a:pt x="643" y="6923"/>
                  </a:cubicBezTo>
                  <a:lnTo>
                    <a:pt x="1160" y="6923"/>
                  </a:lnTo>
                  <a:cubicBezTo>
                    <a:pt x="1214" y="5246"/>
                    <a:pt x="2605" y="3890"/>
                    <a:pt x="4301" y="3890"/>
                  </a:cubicBezTo>
                  <a:cubicBezTo>
                    <a:pt x="5996" y="3890"/>
                    <a:pt x="7369" y="5246"/>
                    <a:pt x="7441" y="6923"/>
                  </a:cubicBezTo>
                  <a:lnTo>
                    <a:pt x="7940" y="6923"/>
                  </a:lnTo>
                  <a:cubicBezTo>
                    <a:pt x="8297" y="6923"/>
                    <a:pt x="8583" y="6638"/>
                    <a:pt x="8583" y="6281"/>
                  </a:cubicBezTo>
                  <a:lnTo>
                    <a:pt x="8583" y="0"/>
                  </a:lnTo>
                  <a:lnTo>
                    <a:pt x="6477" y="0"/>
                  </a:lnTo>
                  <a:cubicBezTo>
                    <a:pt x="6299" y="1053"/>
                    <a:pt x="5389" y="1856"/>
                    <a:pt x="4301" y="1856"/>
                  </a:cubicBezTo>
                  <a:cubicBezTo>
                    <a:pt x="3194" y="1856"/>
                    <a:pt x="2284" y="1053"/>
                    <a:pt x="2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68"/>
          <p:cNvGrpSpPr/>
          <p:nvPr/>
        </p:nvGrpSpPr>
        <p:grpSpPr>
          <a:xfrm>
            <a:off x="3378549" y="1866974"/>
            <a:ext cx="404577" cy="408417"/>
            <a:chOff x="2667400" y="1963500"/>
            <a:chExt cx="360875" cy="364300"/>
          </a:xfrm>
        </p:grpSpPr>
        <p:sp>
          <p:nvSpPr>
            <p:cNvPr id="932" name="Google Shape;932;p68"/>
            <p:cNvSpPr/>
            <p:nvPr/>
          </p:nvSpPr>
          <p:spPr>
            <a:xfrm>
              <a:off x="2900675" y="2094500"/>
              <a:ext cx="83000" cy="96375"/>
            </a:xfrm>
            <a:custGeom>
              <a:avLst/>
              <a:gdLst/>
              <a:ahLst/>
              <a:cxnLst/>
              <a:rect l="l" t="t" r="r" b="b"/>
              <a:pathLst>
                <a:path w="3320" h="3855" extrusionOk="0">
                  <a:moveTo>
                    <a:pt x="1303" y="0"/>
                  </a:moveTo>
                  <a:cubicBezTo>
                    <a:pt x="1268" y="1267"/>
                    <a:pt x="804" y="2480"/>
                    <a:pt x="1" y="3462"/>
                  </a:cubicBezTo>
                  <a:lnTo>
                    <a:pt x="393" y="3854"/>
                  </a:lnTo>
                  <a:lnTo>
                    <a:pt x="3319" y="928"/>
                  </a:lnTo>
                  <a:cubicBezTo>
                    <a:pt x="2713" y="446"/>
                    <a:pt x="2017" y="143"/>
                    <a:pt x="13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8"/>
            <p:cNvSpPr/>
            <p:nvPr/>
          </p:nvSpPr>
          <p:spPr>
            <a:xfrm>
              <a:off x="2929675" y="2136875"/>
              <a:ext cx="96375" cy="82975"/>
            </a:xfrm>
            <a:custGeom>
              <a:avLst/>
              <a:gdLst/>
              <a:ahLst/>
              <a:cxnLst/>
              <a:rect l="l" t="t" r="r" b="b"/>
              <a:pathLst>
                <a:path w="3855" h="3319" extrusionOk="0">
                  <a:moveTo>
                    <a:pt x="2927" y="0"/>
                  </a:moveTo>
                  <a:lnTo>
                    <a:pt x="1" y="2926"/>
                  </a:lnTo>
                  <a:lnTo>
                    <a:pt x="393" y="3319"/>
                  </a:lnTo>
                  <a:cubicBezTo>
                    <a:pt x="1374" y="2516"/>
                    <a:pt x="2588" y="2052"/>
                    <a:pt x="3855" y="2016"/>
                  </a:cubicBezTo>
                  <a:cubicBezTo>
                    <a:pt x="3712" y="1285"/>
                    <a:pt x="3391" y="589"/>
                    <a:pt x="29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8"/>
            <p:cNvSpPr/>
            <p:nvPr/>
          </p:nvSpPr>
          <p:spPr>
            <a:xfrm>
              <a:off x="2837350" y="2229200"/>
              <a:ext cx="82975" cy="96375"/>
            </a:xfrm>
            <a:custGeom>
              <a:avLst/>
              <a:gdLst/>
              <a:ahLst/>
              <a:cxnLst/>
              <a:rect l="l" t="t" r="r" b="b"/>
              <a:pathLst>
                <a:path w="3319" h="3855" extrusionOk="0">
                  <a:moveTo>
                    <a:pt x="2926" y="1"/>
                  </a:moveTo>
                  <a:lnTo>
                    <a:pt x="0" y="2927"/>
                  </a:lnTo>
                  <a:cubicBezTo>
                    <a:pt x="589" y="3391"/>
                    <a:pt x="1285" y="3712"/>
                    <a:pt x="2016" y="3855"/>
                  </a:cubicBezTo>
                  <a:cubicBezTo>
                    <a:pt x="2052" y="2588"/>
                    <a:pt x="2516" y="1357"/>
                    <a:pt x="3319" y="393"/>
                  </a:cubicBezTo>
                  <a:lnTo>
                    <a:pt x="29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8"/>
            <p:cNvSpPr/>
            <p:nvPr/>
          </p:nvSpPr>
          <p:spPr>
            <a:xfrm>
              <a:off x="2958675" y="2214050"/>
              <a:ext cx="69600" cy="69150"/>
            </a:xfrm>
            <a:custGeom>
              <a:avLst/>
              <a:gdLst/>
              <a:ahLst/>
              <a:cxnLst/>
              <a:rect l="l" t="t" r="r" b="b"/>
              <a:pathLst>
                <a:path w="2784" h="2766" extrusionOk="0">
                  <a:moveTo>
                    <a:pt x="2784" y="0"/>
                  </a:moveTo>
                  <a:cubicBezTo>
                    <a:pt x="1767" y="18"/>
                    <a:pt x="785" y="375"/>
                    <a:pt x="0" y="999"/>
                  </a:cubicBezTo>
                  <a:lnTo>
                    <a:pt x="1767" y="2766"/>
                  </a:lnTo>
                  <a:cubicBezTo>
                    <a:pt x="2391" y="1981"/>
                    <a:pt x="2748" y="1017"/>
                    <a:pt x="2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8"/>
            <p:cNvSpPr/>
            <p:nvPr/>
          </p:nvSpPr>
          <p:spPr>
            <a:xfrm>
              <a:off x="2837350" y="2092250"/>
              <a:ext cx="69150" cy="69625"/>
            </a:xfrm>
            <a:custGeom>
              <a:avLst/>
              <a:gdLst/>
              <a:ahLst/>
              <a:cxnLst/>
              <a:rect l="l" t="t" r="r" b="b"/>
              <a:pathLst>
                <a:path w="2766" h="2785" extrusionOk="0">
                  <a:moveTo>
                    <a:pt x="2766" y="1"/>
                  </a:moveTo>
                  <a:lnTo>
                    <a:pt x="2766" y="1"/>
                  </a:lnTo>
                  <a:cubicBezTo>
                    <a:pt x="1784" y="37"/>
                    <a:pt x="803" y="376"/>
                    <a:pt x="0" y="1018"/>
                  </a:cubicBezTo>
                  <a:lnTo>
                    <a:pt x="1767" y="2784"/>
                  </a:lnTo>
                  <a:cubicBezTo>
                    <a:pt x="2391" y="1999"/>
                    <a:pt x="2748" y="1018"/>
                    <a:pt x="2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8"/>
            <p:cNvSpPr/>
            <p:nvPr/>
          </p:nvSpPr>
          <p:spPr>
            <a:xfrm>
              <a:off x="2914950" y="2258200"/>
              <a:ext cx="68725" cy="69600"/>
            </a:xfrm>
            <a:custGeom>
              <a:avLst/>
              <a:gdLst/>
              <a:ahLst/>
              <a:cxnLst/>
              <a:rect l="l" t="t" r="r" b="b"/>
              <a:pathLst>
                <a:path w="2749" h="2784" extrusionOk="0">
                  <a:moveTo>
                    <a:pt x="982" y="0"/>
                  </a:moveTo>
                  <a:cubicBezTo>
                    <a:pt x="358" y="786"/>
                    <a:pt x="1" y="1767"/>
                    <a:pt x="1" y="2784"/>
                  </a:cubicBezTo>
                  <a:cubicBezTo>
                    <a:pt x="1000" y="2748"/>
                    <a:pt x="1963" y="2391"/>
                    <a:pt x="2748" y="1767"/>
                  </a:cubicBezTo>
                  <a:lnTo>
                    <a:pt x="9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8"/>
            <p:cNvSpPr/>
            <p:nvPr/>
          </p:nvSpPr>
          <p:spPr>
            <a:xfrm>
              <a:off x="2792725" y="2136875"/>
              <a:ext cx="69625" cy="68725"/>
            </a:xfrm>
            <a:custGeom>
              <a:avLst/>
              <a:gdLst/>
              <a:ahLst/>
              <a:cxnLst/>
              <a:rect l="l" t="t" r="r" b="b"/>
              <a:pathLst>
                <a:path w="2785" h="2749" extrusionOk="0">
                  <a:moveTo>
                    <a:pt x="1018" y="0"/>
                  </a:moveTo>
                  <a:cubicBezTo>
                    <a:pt x="376" y="803"/>
                    <a:pt x="37" y="1767"/>
                    <a:pt x="1" y="2748"/>
                  </a:cubicBezTo>
                  <a:cubicBezTo>
                    <a:pt x="1018" y="2748"/>
                    <a:pt x="1999" y="2391"/>
                    <a:pt x="2784" y="1767"/>
                  </a:cubicBezTo>
                  <a:lnTo>
                    <a:pt x="10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8"/>
            <p:cNvSpPr/>
            <p:nvPr/>
          </p:nvSpPr>
          <p:spPr>
            <a:xfrm>
              <a:off x="2794975" y="2200200"/>
              <a:ext cx="96375" cy="83000"/>
            </a:xfrm>
            <a:custGeom>
              <a:avLst/>
              <a:gdLst/>
              <a:ahLst/>
              <a:cxnLst/>
              <a:rect l="l" t="t" r="r" b="b"/>
              <a:pathLst>
                <a:path w="3855" h="3320" extrusionOk="0">
                  <a:moveTo>
                    <a:pt x="3462" y="1"/>
                  </a:moveTo>
                  <a:cubicBezTo>
                    <a:pt x="2498" y="804"/>
                    <a:pt x="1267" y="1268"/>
                    <a:pt x="0" y="1303"/>
                  </a:cubicBezTo>
                  <a:cubicBezTo>
                    <a:pt x="143" y="2017"/>
                    <a:pt x="446" y="2713"/>
                    <a:pt x="928" y="3320"/>
                  </a:cubicBezTo>
                  <a:lnTo>
                    <a:pt x="3854" y="393"/>
                  </a:lnTo>
                  <a:lnTo>
                    <a:pt x="34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8"/>
            <p:cNvSpPr/>
            <p:nvPr/>
          </p:nvSpPr>
          <p:spPr>
            <a:xfrm>
              <a:off x="2667400" y="1963500"/>
              <a:ext cx="306900" cy="277325"/>
            </a:xfrm>
            <a:custGeom>
              <a:avLst/>
              <a:gdLst/>
              <a:ahLst/>
              <a:cxnLst/>
              <a:rect l="l" t="t" r="r" b="b"/>
              <a:pathLst>
                <a:path w="12276" h="11093" extrusionOk="0">
                  <a:moveTo>
                    <a:pt x="3192" y="0"/>
                  </a:moveTo>
                  <a:cubicBezTo>
                    <a:pt x="2452" y="0"/>
                    <a:pt x="1632" y="124"/>
                    <a:pt x="749" y="441"/>
                  </a:cubicBezTo>
                  <a:cubicBezTo>
                    <a:pt x="535" y="512"/>
                    <a:pt x="393" y="708"/>
                    <a:pt x="393" y="940"/>
                  </a:cubicBezTo>
                  <a:cubicBezTo>
                    <a:pt x="393" y="1154"/>
                    <a:pt x="535" y="1368"/>
                    <a:pt x="749" y="1440"/>
                  </a:cubicBezTo>
                  <a:cubicBezTo>
                    <a:pt x="767" y="1458"/>
                    <a:pt x="2016" y="1939"/>
                    <a:pt x="2123" y="3795"/>
                  </a:cubicBezTo>
                  <a:lnTo>
                    <a:pt x="607" y="3795"/>
                  </a:lnTo>
                  <a:cubicBezTo>
                    <a:pt x="321" y="3795"/>
                    <a:pt x="89" y="4027"/>
                    <a:pt x="71" y="4312"/>
                  </a:cubicBezTo>
                  <a:cubicBezTo>
                    <a:pt x="71" y="4366"/>
                    <a:pt x="0" y="5793"/>
                    <a:pt x="428" y="7328"/>
                  </a:cubicBezTo>
                  <a:cubicBezTo>
                    <a:pt x="1035" y="9469"/>
                    <a:pt x="2480" y="10771"/>
                    <a:pt x="4264" y="11093"/>
                  </a:cubicBezTo>
                  <a:cubicBezTo>
                    <a:pt x="3872" y="9290"/>
                    <a:pt x="4372" y="7328"/>
                    <a:pt x="5763" y="5936"/>
                  </a:cubicBezTo>
                  <a:cubicBezTo>
                    <a:pt x="6852" y="4847"/>
                    <a:pt x="8280" y="4305"/>
                    <a:pt x="9706" y="4305"/>
                  </a:cubicBezTo>
                  <a:cubicBezTo>
                    <a:pt x="10571" y="4305"/>
                    <a:pt x="11435" y="4504"/>
                    <a:pt x="12222" y="4901"/>
                  </a:cubicBezTo>
                  <a:cubicBezTo>
                    <a:pt x="12258" y="4562"/>
                    <a:pt x="12276" y="3866"/>
                    <a:pt x="11919" y="3081"/>
                  </a:cubicBezTo>
                  <a:cubicBezTo>
                    <a:pt x="11509" y="2136"/>
                    <a:pt x="10456" y="887"/>
                    <a:pt x="7851" y="262"/>
                  </a:cubicBezTo>
                  <a:cubicBezTo>
                    <a:pt x="7810" y="252"/>
                    <a:pt x="7768" y="247"/>
                    <a:pt x="7726" y="247"/>
                  </a:cubicBezTo>
                  <a:cubicBezTo>
                    <a:pt x="7546" y="247"/>
                    <a:pt x="7363" y="338"/>
                    <a:pt x="7262" y="512"/>
                  </a:cubicBezTo>
                  <a:cubicBezTo>
                    <a:pt x="7208" y="583"/>
                    <a:pt x="7191" y="690"/>
                    <a:pt x="7191" y="797"/>
                  </a:cubicBezTo>
                  <a:lnTo>
                    <a:pt x="7191" y="1315"/>
                  </a:lnTo>
                  <a:cubicBezTo>
                    <a:pt x="6905" y="1101"/>
                    <a:pt x="6548" y="887"/>
                    <a:pt x="6138" y="690"/>
                  </a:cubicBezTo>
                  <a:cubicBezTo>
                    <a:pt x="5416" y="335"/>
                    <a:pt x="4411" y="0"/>
                    <a:pt x="3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68"/>
          <p:cNvSpPr/>
          <p:nvPr/>
        </p:nvSpPr>
        <p:spPr>
          <a:xfrm>
            <a:off x="4057061" y="1871742"/>
            <a:ext cx="413602" cy="384117"/>
          </a:xfrm>
          <a:custGeom>
            <a:avLst/>
            <a:gdLst/>
            <a:ahLst/>
            <a:cxnLst/>
            <a:rect l="l" t="t" r="r" b="b"/>
            <a:pathLst>
              <a:path w="14757" h="13705" extrusionOk="0">
                <a:moveTo>
                  <a:pt x="10563" y="1"/>
                </a:moveTo>
                <a:cubicBezTo>
                  <a:pt x="10296" y="1"/>
                  <a:pt x="10082" y="215"/>
                  <a:pt x="10082" y="483"/>
                </a:cubicBezTo>
                <a:lnTo>
                  <a:pt x="10082" y="929"/>
                </a:lnTo>
                <a:lnTo>
                  <a:pt x="6941" y="929"/>
                </a:lnTo>
                <a:cubicBezTo>
                  <a:pt x="6674" y="929"/>
                  <a:pt x="6442" y="1161"/>
                  <a:pt x="6442" y="1428"/>
                </a:cubicBezTo>
                <a:lnTo>
                  <a:pt x="6442" y="2749"/>
                </a:lnTo>
                <a:lnTo>
                  <a:pt x="3301" y="2749"/>
                </a:lnTo>
                <a:cubicBezTo>
                  <a:pt x="3034" y="2749"/>
                  <a:pt x="2820" y="2963"/>
                  <a:pt x="2820" y="3230"/>
                </a:cubicBezTo>
                <a:lnTo>
                  <a:pt x="2820" y="6389"/>
                </a:lnTo>
                <a:lnTo>
                  <a:pt x="572" y="6389"/>
                </a:lnTo>
                <a:cubicBezTo>
                  <a:pt x="340" y="6389"/>
                  <a:pt x="125" y="6531"/>
                  <a:pt x="72" y="6763"/>
                </a:cubicBezTo>
                <a:cubicBezTo>
                  <a:pt x="1" y="7084"/>
                  <a:pt x="250" y="7370"/>
                  <a:pt x="554" y="7370"/>
                </a:cubicBezTo>
                <a:lnTo>
                  <a:pt x="2820" y="7370"/>
                </a:lnTo>
                <a:lnTo>
                  <a:pt x="2820" y="10510"/>
                </a:lnTo>
                <a:cubicBezTo>
                  <a:pt x="2820" y="10778"/>
                  <a:pt x="3034" y="10992"/>
                  <a:pt x="3301" y="10992"/>
                </a:cubicBezTo>
                <a:lnTo>
                  <a:pt x="6442" y="10992"/>
                </a:lnTo>
                <a:lnTo>
                  <a:pt x="6442" y="12330"/>
                </a:lnTo>
                <a:cubicBezTo>
                  <a:pt x="6442" y="12598"/>
                  <a:pt x="6674" y="12812"/>
                  <a:pt x="6941" y="12812"/>
                </a:cubicBezTo>
                <a:lnTo>
                  <a:pt x="10082" y="12812"/>
                </a:lnTo>
                <a:lnTo>
                  <a:pt x="10082" y="13222"/>
                </a:lnTo>
                <a:cubicBezTo>
                  <a:pt x="10082" y="13490"/>
                  <a:pt x="10296" y="13704"/>
                  <a:pt x="10563" y="13704"/>
                </a:cubicBezTo>
                <a:lnTo>
                  <a:pt x="14168" y="13704"/>
                </a:lnTo>
                <a:cubicBezTo>
                  <a:pt x="14400" y="13704"/>
                  <a:pt x="14596" y="13543"/>
                  <a:pt x="14649" y="13329"/>
                </a:cubicBezTo>
                <a:cubicBezTo>
                  <a:pt x="14721" y="13008"/>
                  <a:pt x="14489" y="12723"/>
                  <a:pt x="14185" y="12723"/>
                </a:cubicBezTo>
                <a:lnTo>
                  <a:pt x="12580" y="12723"/>
                </a:lnTo>
                <a:lnTo>
                  <a:pt x="12580" y="11884"/>
                </a:lnTo>
                <a:lnTo>
                  <a:pt x="14168" y="11884"/>
                </a:lnTo>
                <a:cubicBezTo>
                  <a:pt x="14400" y="11884"/>
                  <a:pt x="14596" y="11723"/>
                  <a:pt x="14649" y="11509"/>
                </a:cubicBezTo>
                <a:cubicBezTo>
                  <a:pt x="14721" y="11188"/>
                  <a:pt x="14489" y="10903"/>
                  <a:pt x="14185" y="10903"/>
                </a:cubicBezTo>
                <a:lnTo>
                  <a:pt x="10563" y="10903"/>
                </a:lnTo>
                <a:cubicBezTo>
                  <a:pt x="10296" y="10903"/>
                  <a:pt x="10082" y="11117"/>
                  <a:pt x="10082" y="11384"/>
                </a:cubicBezTo>
                <a:lnTo>
                  <a:pt x="10082" y="11831"/>
                </a:lnTo>
                <a:lnTo>
                  <a:pt x="8958" y="11831"/>
                </a:lnTo>
                <a:lnTo>
                  <a:pt x="8958" y="9190"/>
                </a:lnTo>
                <a:lnTo>
                  <a:pt x="10082" y="9190"/>
                </a:lnTo>
                <a:lnTo>
                  <a:pt x="10082" y="9582"/>
                </a:lnTo>
                <a:cubicBezTo>
                  <a:pt x="10082" y="9850"/>
                  <a:pt x="10296" y="10064"/>
                  <a:pt x="10563" y="10064"/>
                </a:cubicBezTo>
                <a:lnTo>
                  <a:pt x="14168" y="10064"/>
                </a:lnTo>
                <a:cubicBezTo>
                  <a:pt x="14400" y="10064"/>
                  <a:pt x="14596" y="9921"/>
                  <a:pt x="14649" y="9689"/>
                </a:cubicBezTo>
                <a:cubicBezTo>
                  <a:pt x="14721" y="9368"/>
                  <a:pt x="14489" y="9083"/>
                  <a:pt x="14185" y="9083"/>
                </a:cubicBezTo>
                <a:lnTo>
                  <a:pt x="12580" y="9083"/>
                </a:lnTo>
                <a:lnTo>
                  <a:pt x="12580" y="8244"/>
                </a:lnTo>
                <a:lnTo>
                  <a:pt x="14114" y="8244"/>
                </a:lnTo>
                <a:cubicBezTo>
                  <a:pt x="14364" y="8244"/>
                  <a:pt x="14578" y="8066"/>
                  <a:pt x="14596" y="7816"/>
                </a:cubicBezTo>
                <a:cubicBezTo>
                  <a:pt x="14614" y="7548"/>
                  <a:pt x="14400" y="7316"/>
                  <a:pt x="14132" y="7316"/>
                </a:cubicBezTo>
                <a:lnTo>
                  <a:pt x="10563" y="7316"/>
                </a:lnTo>
                <a:cubicBezTo>
                  <a:pt x="10296" y="7316"/>
                  <a:pt x="10082" y="7530"/>
                  <a:pt x="10082" y="7798"/>
                </a:cubicBezTo>
                <a:lnTo>
                  <a:pt x="10082" y="8208"/>
                </a:lnTo>
                <a:lnTo>
                  <a:pt x="6941" y="8208"/>
                </a:lnTo>
                <a:cubicBezTo>
                  <a:pt x="6674" y="8208"/>
                  <a:pt x="6442" y="8423"/>
                  <a:pt x="6442" y="8690"/>
                </a:cubicBezTo>
                <a:lnTo>
                  <a:pt x="6442" y="10011"/>
                </a:lnTo>
                <a:lnTo>
                  <a:pt x="5318" y="10011"/>
                </a:lnTo>
                <a:lnTo>
                  <a:pt x="5318" y="3730"/>
                </a:lnTo>
                <a:lnTo>
                  <a:pt x="6442" y="3730"/>
                </a:lnTo>
                <a:lnTo>
                  <a:pt x="6442" y="5068"/>
                </a:lnTo>
                <a:cubicBezTo>
                  <a:pt x="6442" y="5336"/>
                  <a:pt x="6674" y="5550"/>
                  <a:pt x="6941" y="5550"/>
                </a:cubicBezTo>
                <a:lnTo>
                  <a:pt x="10082" y="5550"/>
                </a:lnTo>
                <a:lnTo>
                  <a:pt x="10082" y="5942"/>
                </a:lnTo>
                <a:cubicBezTo>
                  <a:pt x="10082" y="6210"/>
                  <a:pt x="10296" y="6442"/>
                  <a:pt x="10563" y="6442"/>
                </a:cubicBezTo>
                <a:lnTo>
                  <a:pt x="14168" y="6442"/>
                </a:lnTo>
                <a:cubicBezTo>
                  <a:pt x="14400" y="6442"/>
                  <a:pt x="14596" y="6281"/>
                  <a:pt x="14649" y="6050"/>
                </a:cubicBezTo>
                <a:cubicBezTo>
                  <a:pt x="14721" y="5728"/>
                  <a:pt x="14489" y="5461"/>
                  <a:pt x="14185" y="5461"/>
                </a:cubicBezTo>
                <a:lnTo>
                  <a:pt x="12580" y="5461"/>
                </a:lnTo>
                <a:lnTo>
                  <a:pt x="12580" y="4622"/>
                </a:lnTo>
                <a:lnTo>
                  <a:pt x="14168" y="4622"/>
                </a:lnTo>
                <a:cubicBezTo>
                  <a:pt x="14400" y="4622"/>
                  <a:pt x="14596" y="4462"/>
                  <a:pt x="14649" y="4247"/>
                </a:cubicBezTo>
                <a:cubicBezTo>
                  <a:pt x="14721" y="3926"/>
                  <a:pt x="14489" y="3641"/>
                  <a:pt x="14185" y="3641"/>
                </a:cubicBezTo>
                <a:lnTo>
                  <a:pt x="10563" y="3641"/>
                </a:lnTo>
                <a:cubicBezTo>
                  <a:pt x="10296" y="3641"/>
                  <a:pt x="10082" y="3855"/>
                  <a:pt x="10082" y="4123"/>
                </a:cubicBezTo>
                <a:lnTo>
                  <a:pt x="10082" y="4569"/>
                </a:lnTo>
                <a:lnTo>
                  <a:pt x="8958" y="4569"/>
                </a:lnTo>
                <a:lnTo>
                  <a:pt x="8958" y="1910"/>
                </a:lnTo>
                <a:lnTo>
                  <a:pt x="10082" y="1910"/>
                </a:lnTo>
                <a:lnTo>
                  <a:pt x="10082" y="2320"/>
                </a:lnTo>
                <a:cubicBezTo>
                  <a:pt x="10082" y="2588"/>
                  <a:pt x="10296" y="2802"/>
                  <a:pt x="10563" y="2802"/>
                </a:cubicBezTo>
                <a:lnTo>
                  <a:pt x="14168" y="2802"/>
                </a:lnTo>
                <a:cubicBezTo>
                  <a:pt x="14400" y="2802"/>
                  <a:pt x="14596" y="2642"/>
                  <a:pt x="14649" y="2427"/>
                </a:cubicBezTo>
                <a:cubicBezTo>
                  <a:pt x="14721" y="2106"/>
                  <a:pt x="14489" y="1821"/>
                  <a:pt x="14185" y="1821"/>
                </a:cubicBezTo>
                <a:lnTo>
                  <a:pt x="12580" y="1821"/>
                </a:lnTo>
                <a:lnTo>
                  <a:pt x="12580" y="982"/>
                </a:lnTo>
                <a:lnTo>
                  <a:pt x="14203" y="982"/>
                </a:lnTo>
                <a:cubicBezTo>
                  <a:pt x="14417" y="982"/>
                  <a:pt x="14632" y="839"/>
                  <a:pt x="14685" y="608"/>
                </a:cubicBezTo>
                <a:cubicBezTo>
                  <a:pt x="14756" y="286"/>
                  <a:pt x="14507" y="1"/>
                  <a:pt x="14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8"/>
          <p:cNvSpPr/>
          <p:nvPr/>
        </p:nvSpPr>
        <p:spPr>
          <a:xfrm>
            <a:off x="4728164" y="1875582"/>
            <a:ext cx="402083" cy="408781"/>
          </a:xfrm>
          <a:custGeom>
            <a:avLst/>
            <a:gdLst/>
            <a:ahLst/>
            <a:cxnLst/>
            <a:rect l="l" t="t" r="r" b="b"/>
            <a:pathLst>
              <a:path w="14346" h="14585" extrusionOk="0">
                <a:moveTo>
                  <a:pt x="6630" y="1"/>
                </a:moveTo>
                <a:cubicBezTo>
                  <a:pt x="6527" y="1"/>
                  <a:pt x="6422" y="32"/>
                  <a:pt x="6335" y="96"/>
                </a:cubicBezTo>
                <a:cubicBezTo>
                  <a:pt x="6120" y="221"/>
                  <a:pt x="6049" y="488"/>
                  <a:pt x="6156" y="720"/>
                </a:cubicBezTo>
                <a:cubicBezTo>
                  <a:pt x="6459" y="1452"/>
                  <a:pt x="6584" y="2237"/>
                  <a:pt x="6513" y="3004"/>
                </a:cubicBezTo>
                <a:cubicBezTo>
                  <a:pt x="5389" y="2255"/>
                  <a:pt x="4140" y="1809"/>
                  <a:pt x="2837" y="1648"/>
                </a:cubicBezTo>
                <a:cubicBezTo>
                  <a:pt x="2815" y="1645"/>
                  <a:pt x="2792" y="1644"/>
                  <a:pt x="2769" y="1644"/>
                </a:cubicBezTo>
                <a:cubicBezTo>
                  <a:pt x="2526" y="1644"/>
                  <a:pt x="2299" y="1815"/>
                  <a:pt x="2266" y="2076"/>
                </a:cubicBezTo>
                <a:cubicBezTo>
                  <a:pt x="2231" y="2273"/>
                  <a:pt x="2338" y="2487"/>
                  <a:pt x="2498" y="2594"/>
                </a:cubicBezTo>
                <a:cubicBezTo>
                  <a:pt x="3194" y="3022"/>
                  <a:pt x="3729" y="3575"/>
                  <a:pt x="4122" y="4217"/>
                </a:cubicBezTo>
                <a:cubicBezTo>
                  <a:pt x="2784" y="4307"/>
                  <a:pt x="1499" y="4664"/>
                  <a:pt x="322" y="5306"/>
                </a:cubicBezTo>
                <a:cubicBezTo>
                  <a:pt x="107" y="5413"/>
                  <a:pt x="0" y="5663"/>
                  <a:pt x="72" y="5895"/>
                </a:cubicBezTo>
                <a:cubicBezTo>
                  <a:pt x="125" y="6109"/>
                  <a:pt x="339" y="6269"/>
                  <a:pt x="589" y="6269"/>
                </a:cubicBezTo>
                <a:cubicBezTo>
                  <a:pt x="722" y="6261"/>
                  <a:pt x="853" y="6257"/>
                  <a:pt x="981" y="6257"/>
                </a:cubicBezTo>
                <a:cubicBezTo>
                  <a:pt x="1695" y="6257"/>
                  <a:pt x="2331" y="6382"/>
                  <a:pt x="2891" y="6608"/>
                </a:cubicBezTo>
                <a:cubicBezTo>
                  <a:pt x="1999" y="7286"/>
                  <a:pt x="1214" y="8268"/>
                  <a:pt x="482" y="9642"/>
                </a:cubicBezTo>
                <a:cubicBezTo>
                  <a:pt x="375" y="9838"/>
                  <a:pt x="393" y="10088"/>
                  <a:pt x="536" y="10248"/>
                </a:cubicBezTo>
                <a:cubicBezTo>
                  <a:pt x="633" y="10365"/>
                  <a:pt x="773" y="10423"/>
                  <a:pt x="914" y="10423"/>
                </a:cubicBezTo>
                <a:cubicBezTo>
                  <a:pt x="1033" y="10423"/>
                  <a:pt x="1152" y="10383"/>
                  <a:pt x="1249" y="10302"/>
                </a:cubicBezTo>
                <a:cubicBezTo>
                  <a:pt x="1838" y="9820"/>
                  <a:pt x="2552" y="9463"/>
                  <a:pt x="3301" y="9267"/>
                </a:cubicBezTo>
                <a:lnTo>
                  <a:pt x="3301" y="9267"/>
                </a:lnTo>
                <a:cubicBezTo>
                  <a:pt x="2944" y="10462"/>
                  <a:pt x="2962" y="12015"/>
                  <a:pt x="3194" y="13192"/>
                </a:cubicBezTo>
                <a:cubicBezTo>
                  <a:pt x="3230" y="13424"/>
                  <a:pt x="3444" y="13603"/>
                  <a:pt x="3694" y="13603"/>
                </a:cubicBezTo>
                <a:cubicBezTo>
                  <a:pt x="3944" y="13603"/>
                  <a:pt x="4158" y="13424"/>
                  <a:pt x="4193" y="13174"/>
                </a:cubicBezTo>
                <a:cubicBezTo>
                  <a:pt x="4336" y="12461"/>
                  <a:pt x="4675" y="11765"/>
                  <a:pt x="5193" y="11158"/>
                </a:cubicBezTo>
                <a:cubicBezTo>
                  <a:pt x="5621" y="12229"/>
                  <a:pt x="6656" y="13692"/>
                  <a:pt x="7387" y="14423"/>
                </a:cubicBezTo>
                <a:cubicBezTo>
                  <a:pt x="7476" y="14531"/>
                  <a:pt x="7619" y="14584"/>
                  <a:pt x="7744" y="14584"/>
                </a:cubicBezTo>
                <a:cubicBezTo>
                  <a:pt x="7887" y="14584"/>
                  <a:pt x="8012" y="14531"/>
                  <a:pt x="8119" y="14423"/>
                </a:cubicBezTo>
                <a:cubicBezTo>
                  <a:pt x="8262" y="14263"/>
                  <a:pt x="8297" y="14049"/>
                  <a:pt x="8208" y="13853"/>
                </a:cubicBezTo>
                <a:cubicBezTo>
                  <a:pt x="7905" y="13103"/>
                  <a:pt x="7780" y="12336"/>
                  <a:pt x="7851" y="11586"/>
                </a:cubicBezTo>
                <a:lnTo>
                  <a:pt x="7851" y="11586"/>
                </a:lnTo>
                <a:cubicBezTo>
                  <a:pt x="8993" y="12318"/>
                  <a:pt x="10224" y="12782"/>
                  <a:pt x="11545" y="12925"/>
                </a:cubicBezTo>
                <a:cubicBezTo>
                  <a:pt x="11567" y="12928"/>
                  <a:pt x="11590" y="12929"/>
                  <a:pt x="11612" y="12929"/>
                </a:cubicBezTo>
                <a:cubicBezTo>
                  <a:pt x="11853" y="12929"/>
                  <a:pt x="12065" y="12758"/>
                  <a:pt x="12098" y="12496"/>
                </a:cubicBezTo>
                <a:cubicBezTo>
                  <a:pt x="12133" y="12300"/>
                  <a:pt x="12044" y="12086"/>
                  <a:pt x="11866" y="11979"/>
                </a:cubicBezTo>
                <a:cubicBezTo>
                  <a:pt x="11188" y="11551"/>
                  <a:pt x="10635" y="10998"/>
                  <a:pt x="10260" y="10355"/>
                </a:cubicBezTo>
                <a:cubicBezTo>
                  <a:pt x="11562" y="10284"/>
                  <a:pt x="12865" y="9909"/>
                  <a:pt x="14025" y="9285"/>
                </a:cubicBezTo>
                <a:cubicBezTo>
                  <a:pt x="14221" y="9196"/>
                  <a:pt x="14346" y="8981"/>
                  <a:pt x="14310" y="8785"/>
                </a:cubicBezTo>
                <a:cubicBezTo>
                  <a:pt x="14293" y="8512"/>
                  <a:pt x="14063" y="8320"/>
                  <a:pt x="13809" y="8320"/>
                </a:cubicBezTo>
                <a:cubicBezTo>
                  <a:pt x="13797" y="8320"/>
                  <a:pt x="13786" y="8321"/>
                  <a:pt x="13775" y="8321"/>
                </a:cubicBezTo>
                <a:cubicBezTo>
                  <a:pt x="13677" y="8325"/>
                  <a:pt x="13581" y="8327"/>
                  <a:pt x="13486" y="8327"/>
                </a:cubicBezTo>
                <a:cubicBezTo>
                  <a:pt x="12730" y="8327"/>
                  <a:pt x="12060" y="8202"/>
                  <a:pt x="11473" y="7964"/>
                </a:cubicBezTo>
                <a:cubicBezTo>
                  <a:pt x="12365" y="7286"/>
                  <a:pt x="13150" y="6305"/>
                  <a:pt x="13882" y="4931"/>
                </a:cubicBezTo>
                <a:cubicBezTo>
                  <a:pt x="13989" y="4735"/>
                  <a:pt x="13971" y="4503"/>
                  <a:pt x="13828" y="4342"/>
                </a:cubicBezTo>
                <a:cubicBezTo>
                  <a:pt x="13729" y="4223"/>
                  <a:pt x="13584" y="4164"/>
                  <a:pt x="13438" y="4164"/>
                </a:cubicBezTo>
                <a:cubicBezTo>
                  <a:pt x="13324" y="4164"/>
                  <a:pt x="13209" y="4200"/>
                  <a:pt x="13115" y="4271"/>
                </a:cubicBezTo>
                <a:cubicBezTo>
                  <a:pt x="12544" y="4753"/>
                  <a:pt x="11812" y="5110"/>
                  <a:pt x="11063" y="5306"/>
                </a:cubicBezTo>
                <a:cubicBezTo>
                  <a:pt x="11259" y="4253"/>
                  <a:pt x="11420" y="2576"/>
                  <a:pt x="11170" y="1381"/>
                </a:cubicBezTo>
                <a:cubicBezTo>
                  <a:pt x="11134" y="1149"/>
                  <a:pt x="10920" y="970"/>
                  <a:pt x="10670" y="970"/>
                </a:cubicBezTo>
                <a:cubicBezTo>
                  <a:pt x="10420" y="970"/>
                  <a:pt x="10206" y="1149"/>
                  <a:pt x="10171" y="1398"/>
                </a:cubicBezTo>
                <a:cubicBezTo>
                  <a:pt x="10046" y="2112"/>
                  <a:pt x="9689" y="2826"/>
                  <a:pt x="9171" y="3415"/>
                </a:cubicBezTo>
                <a:cubicBezTo>
                  <a:pt x="8832" y="2059"/>
                  <a:pt x="7708" y="881"/>
                  <a:pt x="6977" y="149"/>
                </a:cubicBezTo>
                <a:cubicBezTo>
                  <a:pt x="6888" y="50"/>
                  <a:pt x="6760" y="1"/>
                  <a:pt x="6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 name="Google Shape;943;p68"/>
          <p:cNvGrpSpPr/>
          <p:nvPr/>
        </p:nvGrpSpPr>
        <p:grpSpPr>
          <a:xfrm>
            <a:off x="5447875" y="1884295"/>
            <a:ext cx="237085" cy="408613"/>
            <a:chOff x="4513200" y="1978950"/>
            <a:chExt cx="211475" cy="364475"/>
          </a:xfrm>
        </p:grpSpPr>
        <p:sp>
          <p:nvSpPr>
            <p:cNvPr id="944" name="Google Shape;944;p68"/>
            <p:cNvSpPr/>
            <p:nvPr/>
          </p:nvSpPr>
          <p:spPr>
            <a:xfrm>
              <a:off x="4612675" y="1980750"/>
              <a:ext cx="71850" cy="86100"/>
            </a:xfrm>
            <a:custGeom>
              <a:avLst/>
              <a:gdLst/>
              <a:ahLst/>
              <a:cxnLst/>
              <a:rect l="l" t="t" r="r" b="b"/>
              <a:pathLst>
                <a:path w="2874" h="3444" extrusionOk="0">
                  <a:moveTo>
                    <a:pt x="1054" y="0"/>
                  </a:moveTo>
                  <a:lnTo>
                    <a:pt x="1054" y="0"/>
                  </a:lnTo>
                  <a:cubicBezTo>
                    <a:pt x="1107" y="1160"/>
                    <a:pt x="732" y="2302"/>
                    <a:pt x="1" y="3194"/>
                  </a:cubicBezTo>
                  <a:lnTo>
                    <a:pt x="251" y="3444"/>
                  </a:lnTo>
                  <a:lnTo>
                    <a:pt x="2874" y="821"/>
                  </a:lnTo>
                  <a:cubicBezTo>
                    <a:pt x="2320" y="411"/>
                    <a:pt x="1696" y="125"/>
                    <a:pt x="10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8"/>
            <p:cNvSpPr/>
            <p:nvPr/>
          </p:nvSpPr>
          <p:spPr>
            <a:xfrm>
              <a:off x="4515000" y="2078425"/>
              <a:ext cx="86100" cy="71850"/>
            </a:xfrm>
            <a:custGeom>
              <a:avLst/>
              <a:gdLst/>
              <a:ahLst/>
              <a:cxnLst/>
              <a:rect l="l" t="t" r="r" b="b"/>
              <a:pathLst>
                <a:path w="3444" h="2874" extrusionOk="0">
                  <a:moveTo>
                    <a:pt x="3194" y="1"/>
                  </a:moveTo>
                  <a:cubicBezTo>
                    <a:pt x="2356" y="697"/>
                    <a:pt x="1089" y="1054"/>
                    <a:pt x="0" y="1054"/>
                  </a:cubicBezTo>
                  <a:cubicBezTo>
                    <a:pt x="125" y="1714"/>
                    <a:pt x="393" y="2320"/>
                    <a:pt x="821" y="2874"/>
                  </a:cubicBezTo>
                  <a:lnTo>
                    <a:pt x="3444" y="251"/>
                  </a:lnTo>
                  <a:lnTo>
                    <a:pt x="31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8"/>
            <p:cNvSpPr/>
            <p:nvPr/>
          </p:nvSpPr>
          <p:spPr>
            <a:xfrm>
              <a:off x="4636775" y="2019550"/>
              <a:ext cx="86100" cy="71400"/>
            </a:xfrm>
            <a:custGeom>
              <a:avLst/>
              <a:gdLst/>
              <a:ahLst/>
              <a:cxnLst/>
              <a:rect l="l" t="t" r="r" b="b"/>
              <a:pathLst>
                <a:path w="3444" h="2856" extrusionOk="0">
                  <a:moveTo>
                    <a:pt x="2623" y="1"/>
                  </a:moveTo>
                  <a:lnTo>
                    <a:pt x="0" y="2606"/>
                  </a:lnTo>
                  <a:lnTo>
                    <a:pt x="250" y="2855"/>
                  </a:lnTo>
                  <a:cubicBezTo>
                    <a:pt x="1086" y="2170"/>
                    <a:pt x="2142" y="1798"/>
                    <a:pt x="3226" y="1798"/>
                  </a:cubicBezTo>
                  <a:cubicBezTo>
                    <a:pt x="3298" y="1798"/>
                    <a:pt x="3371" y="1799"/>
                    <a:pt x="3444" y="1803"/>
                  </a:cubicBezTo>
                  <a:cubicBezTo>
                    <a:pt x="3319" y="1160"/>
                    <a:pt x="3034" y="536"/>
                    <a:pt x="2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8"/>
            <p:cNvSpPr/>
            <p:nvPr/>
          </p:nvSpPr>
          <p:spPr>
            <a:xfrm>
              <a:off x="4553350" y="1978950"/>
              <a:ext cx="62025" cy="63825"/>
            </a:xfrm>
            <a:custGeom>
              <a:avLst/>
              <a:gdLst/>
              <a:ahLst/>
              <a:cxnLst/>
              <a:rect l="l" t="t" r="r" b="b"/>
              <a:pathLst>
                <a:path w="2481" h="2553" extrusionOk="0">
                  <a:moveTo>
                    <a:pt x="2410" y="1"/>
                  </a:moveTo>
                  <a:lnTo>
                    <a:pt x="2410" y="1"/>
                  </a:lnTo>
                  <a:cubicBezTo>
                    <a:pt x="1553" y="37"/>
                    <a:pt x="714" y="340"/>
                    <a:pt x="1" y="893"/>
                  </a:cubicBezTo>
                  <a:lnTo>
                    <a:pt x="1660" y="2552"/>
                  </a:lnTo>
                  <a:cubicBezTo>
                    <a:pt x="2213" y="1839"/>
                    <a:pt x="2481" y="911"/>
                    <a:pt x="24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8"/>
            <p:cNvSpPr/>
            <p:nvPr/>
          </p:nvSpPr>
          <p:spPr>
            <a:xfrm>
              <a:off x="4660850" y="2089750"/>
              <a:ext cx="63825" cy="60525"/>
            </a:xfrm>
            <a:custGeom>
              <a:avLst/>
              <a:gdLst/>
              <a:ahLst/>
              <a:cxnLst/>
              <a:rect l="l" t="t" r="r" b="b"/>
              <a:pathLst>
                <a:path w="2553" h="2421" extrusionOk="0">
                  <a:moveTo>
                    <a:pt x="2262" y="0"/>
                  </a:moveTo>
                  <a:cubicBezTo>
                    <a:pt x="1448" y="0"/>
                    <a:pt x="639" y="267"/>
                    <a:pt x="1" y="761"/>
                  </a:cubicBezTo>
                  <a:lnTo>
                    <a:pt x="1660" y="2421"/>
                  </a:lnTo>
                  <a:cubicBezTo>
                    <a:pt x="2213" y="1707"/>
                    <a:pt x="2517" y="868"/>
                    <a:pt x="2552" y="12"/>
                  </a:cubicBezTo>
                  <a:cubicBezTo>
                    <a:pt x="2456" y="4"/>
                    <a:pt x="2359" y="0"/>
                    <a:pt x="2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8"/>
            <p:cNvSpPr/>
            <p:nvPr/>
          </p:nvSpPr>
          <p:spPr>
            <a:xfrm>
              <a:off x="4576100" y="2202450"/>
              <a:ext cx="88350" cy="61125"/>
            </a:xfrm>
            <a:custGeom>
              <a:avLst/>
              <a:gdLst/>
              <a:ahLst/>
              <a:cxnLst/>
              <a:rect l="l" t="t" r="r" b="b"/>
              <a:pathLst>
                <a:path w="3534" h="2445" extrusionOk="0">
                  <a:moveTo>
                    <a:pt x="1" y="0"/>
                  </a:moveTo>
                  <a:lnTo>
                    <a:pt x="1" y="2106"/>
                  </a:lnTo>
                  <a:cubicBezTo>
                    <a:pt x="1" y="2284"/>
                    <a:pt x="143" y="2445"/>
                    <a:pt x="340" y="2445"/>
                  </a:cubicBezTo>
                  <a:lnTo>
                    <a:pt x="3195" y="2445"/>
                  </a:lnTo>
                  <a:cubicBezTo>
                    <a:pt x="3373" y="2445"/>
                    <a:pt x="3534" y="2284"/>
                    <a:pt x="3534" y="2106"/>
                  </a:cubicBezTo>
                  <a:lnTo>
                    <a:pt x="3534" y="0"/>
                  </a:lnTo>
                  <a:cubicBezTo>
                    <a:pt x="2909" y="268"/>
                    <a:pt x="2445" y="375"/>
                    <a:pt x="1767" y="375"/>
                  </a:cubicBezTo>
                  <a:cubicBezTo>
                    <a:pt x="1232" y="375"/>
                    <a:pt x="500" y="26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8"/>
            <p:cNvSpPr/>
            <p:nvPr/>
          </p:nvSpPr>
          <p:spPr>
            <a:xfrm>
              <a:off x="4517225" y="2283175"/>
              <a:ext cx="207450" cy="60250"/>
            </a:xfrm>
            <a:custGeom>
              <a:avLst/>
              <a:gdLst/>
              <a:ahLst/>
              <a:cxnLst/>
              <a:rect l="l" t="t" r="r" b="b"/>
              <a:pathLst>
                <a:path w="8298" h="2410" extrusionOk="0">
                  <a:moveTo>
                    <a:pt x="429" y="1"/>
                  </a:moveTo>
                  <a:cubicBezTo>
                    <a:pt x="197" y="1"/>
                    <a:pt x="1" y="197"/>
                    <a:pt x="1" y="429"/>
                  </a:cubicBezTo>
                  <a:lnTo>
                    <a:pt x="1" y="1963"/>
                  </a:lnTo>
                  <a:cubicBezTo>
                    <a:pt x="1" y="2213"/>
                    <a:pt x="197" y="2409"/>
                    <a:pt x="429" y="2409"/>
                  </a:cubicBezTo>
                  <a:lnTo>
                    <a:pt x="7851" y="2409"/>
                  </a:lnTo>
                  <a:cubicBezTo>
                    <a:pt x="8101" y="2409"/>
                    <a:pt x="8297" y="2213"/>
                    <a:pt x="8297" y="1963"/>
                  </a:cubicBezTo>
                  <a:lnTo>
                    <a:pt x="8297" y="429"/>
                  </a:lnTo>
                  <a:cubicBezTo>
                    <a:pt x="8297" y="197"/>
                    <a:pt x="8101" y="1"/>
                    <a:pt x="7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8"/>
            <p:cNvSpPr/>
            <p:nvPr/>
          </p:nvSpPr>
          <p:spPr>
            <a:xfrm>
              <a:off x="4622500" y="2126600"/>
              <a:ext cx="62025" cy="63825"/>
            </a:xfrm>
            <a:custGeom>
              <a:avLst/>
              <a:gdLst/>
              <a:ahLst/>
              <a:cxnLst/>
              <a:rect l="l" t="t" r="r" b="b"/>
              <a:pathLst>
                <a:path w="2481" h="2553" extrusionOk="0">
                  <a:moveTo>
                    <a:pt x="821" y="1"/>
                  </a:moveTo>
                  <a:cubicBezTo>
                    <a:pt x="268" y="715"/>
                    <a:pt x="0" y="1642"/>
                    <a:pt x="72" y="2552"/>
                  </a:cubicBezTo>
                  <a:cubicBezTo>
                    <a:pt x="928" y="2517"/>
                    <a:pt x="1767" y="2213"/>
                    <a:pt x="2481" y="1660"/>
                  </a:cubicBezTo>
                  <a:lnTo>
                    <a:pt x="8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8"/>
            <p:cNvSpPr/>
            <p:nvPr/>
          </p:nvSpPr>
          <p:spPr>
            <a:xfrm>
              <a:off x="4513200" y="2019550"/>
              <a:ext cx="63825" cy="60075"/>
            </a:xfrm>
            <a:custGeom>
              <a:avLst/>
              <a:gdLst/>
              <a:ahLst/>
              <a:cxnLst/>
              <a:rect l="l" t="t" r="r" b="b"/>
              <a:pathLst>
                <a:path w="2553" h="2403" extrusionOk="0">
                  <a:moveTo>
                    <a:pt x="893" y="1"/>
                  </a:moveTo>
                  <a:cubicBezTo>
                    <a:pt x="340" y="696"/>
                    <a:pt x="37" y="1535"/>
                    <a:pt x="1" y="2392"/>
                  </a:cubicBezTo>
                  <a:cubicBezTo>
                    <a:pt x="98" y="2399"/>
                    <a:pt x="194" y="2403"/>
                    <a:pt x="291" y="2403"/>
                  </a:cubicBezTo>
                  <a:cubicBezTo>
                    <a:pt x="1105" y="2403"/>
                    <a:pt x="1914" y="2137"/>
                    <a:pt x="2552" y="1642"/>
                  </a:cubicBezTo>
                  <a:lnTo>
                    <a:pt x="8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8"/>
            <p:cNvSpPr/>
            <p:nvPr/>
          </p:nvSpPr>
          <p:spPr>
            <a:xfrm>
              <a:off x="4553350" y="2102525"/>
              <a:ext cx="71850" cy="86100"/>
            </a:xfrm>
            <a:custGeom>
              <a:avLst/>
              <a:gdLst/>
              <a:ahLst/>
              <a:cxnLst/>
              <a:rect l="l" t="t" r="r" b="b"/>
              <a:pathLst>
                <a:path w="2874" h="3444" extrusionOk="0">
                  <a:moveTo>
                    <a:pt x="2624" y="0"/>
                  </a:moveTo>
                  <a:lnTo>
                    <a:pt x="1" y="2623"/>
                  </a:lnTo>
                  <a:cubicBezTo>
                    <a:pt x="554" y="3051"/>
                    <a:pt x="1178" y="3319"/>
                    <a:pt x="1821" y="3444"/>
                  </a:cubicBezTo>
                  <a:cubicBezTo>
                    <a:pt x="1767" y="2284"/>
                    <a:pt x="2142" y="1142"/>
                    <a:pt x="2873" y="250"/>
                  </a:cubicBezTo>
                  <a:lnTo>
                    <a:pt x="26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68"/>
          <p:cNvGrpSpPr/>
          <p:nvPr/>
        </p:nvGrpSpPr>
        <p:grpSpPr>
          <a:xfrm>
            <a:off x="6030483" y="1873813"/>
            <a:ext cx="408613" cy="407127"/>
            <a:chOff x="5032875" y="1969600"/>
            <a:chExt cx="364475" cy="363150"/>
          </a:xfrm>
        </p:grpSpPr>
        <p:sp>
          <p:nvSpPr>
            <p:cNvPr id="955" name="Google Shape;955;p68"/>
            <p:cNvSpPr/>
            <p:nvPr/>
          </p:nvSpPr>
          <p:spPr>
            <a:xfrm>
              <a:off x="5315675" y="1970925"/>
              <a:ext cx="50875" cy="62475"/>
            </a:xfrm>
            <a:custGeom>
              <a:avLst/>
              <a:gdLst/>
              <a:ahLst/>
              <a:cxnLst/>
              <a:rect l="l" t="t" r="r" b="b"/>
              <a:pathLst>
                <a:path w="2035" h="2499" extrusionOk="0">
                  <a:moveTo>
                    <a:pt x="768" y="1"/>
                  </a:moveTo>
                  <a:lnTo>
                    <a:pt x="768" y="1"/>
                  </a:lnTo>
                  <a:cubicBezTo>
                    <a:pt x="804" y="857"/>
                    <a:pt x="536" y="1696"/>
                    <a:pt x="1" y="2374"/>
                  </a:cubicBezTo>
                  <a:lnTo>
                    <a:pt x="126" y="2499"/>
                  </a:lnTo>
                  <a:lnTo>
                    <a:pt x="2035" y="590"/>
                  </a:lnTo>
                  <a:cubicBezTo>
                    <a:pt x="1660" y="286"/>
                    <a:pt x="1214" y="108"/>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8"/>
            <p:cNvSpPr/>
            <p:nvPr/>
          </p:nvSpPr>
          <p:spPr>
            <a:xfrm>
              <a:off x="5240300" y="2000375"/>
              <a:ext cx="45975" cy="42950"/>
            </a:xfrm>
            <a:custGeom>
              <a:avLst/>
              <a:gdLst/>
              <a:ahLst/>
              <a:cxnLst/>
              <a:rect l="l" t="t" r="r" b="b"/>
              <a:pathLst>
                <a:path w="1839" h="1718" extrusionOk="0">
                  <a:moveTo>
                    <a:pt x="643" y="0"/>
                  </a:moveTo>
                  <a:cubicBezTo>
                    <a:pt x="250" y="500"/>
                    <a:pt x="54" y="1107"/>
                    <a:pt x="0" y="1713"/>
                  </a:cubicBezTo>
                  <a:cubicBezTo>
                    <a:pt x="56" y="1716"/>
                    <a:pt x="111" y="1718"/>
                    <a:pt x="166" y="1718"/>
                  </a:cubicBezTo>
                  <a:cubicBezTo>
                    <a:pt x="770" y="1718"/>
                    <a:pt x="1364" y="1539"/>
                    <a:pt x="1838" y="1196"/>
                  </a:cubicBezTo>
                  <a:lnTo>
                    <a:pt x="6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8"/>
            <p:cNvSpPr/>
            <p:nvPr/>
          </p:nvSpPr>
          <p:spPr>
            <a:xfrm>
              <a:off x="5351375" y="2052800"/>
              <a:ext cx="45975" cy="43050"/>
            </a:xfrm>
            <a:custGeom>
              <a:avLst/>
              <a:gdLst/>
              <a:ahLst/>
              <a:cxnLst/>
              <a:rect l="l" t="t" r="r" b="b"/>
              <a:pathLst>
                <a:path w="1839" h="1722" extrusionOk="0">
                  <a:moveTo>
                    <a:pt x="1627" y="0"/>
                  </a:moveTo>
                  <a:cubicBezTo>
                    <a:pt x="1050" y="0"/>
                    <a:pt x="461" y="192"/>
                    <a:pt x="0" y="526"/>
                  </a:cubicBezTo>
                  <a:lnTo>
                    <a:pt x="1196" y="1722"/>
                  </a:lnTo>
                  <a:cubicBezTo>
                    <a:pt x="1588" y="1204"/>
                    <a:pt x="1802" y="615"/>
                    <a:pt x="1838" y="9"/>
                  </a:cubicBezTo>
                  <a:cubicBezTo>
                    <a:pt x="1768" y="3"/>
                    <a:pt x="1698" y="0"/>
                    <a:pt x="16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8"/>
            <p:cNvSpPr/>
            <p:nvPr/>
          </p:nvSpPr>
          <p:spPr>
            <a:xfrm>
              <a:off x="5242075" y="2044975"/>
              <a:ext cx="62025" cy="50875"/>
            </a:xfrm>
            <a:custGeom>
              <a:avLst/>
              <a:gdLst/>
              <a:ahLst/>
              <a:cxnLst/>
              <a:rect l="l" t="t" r="r" b="b"/>
              <a:pathLst>
                <a:path w="2481" h="2035" extrusionOk="0">
                  <a:moveTo>
                    <a:pt x="2356" y="1"/>
                  </a:moveTo>
                  <a:cubicBezTo>
                    <a:pt x="1732" y="500"/>
                    <a:pt x="804" y="768"/>
                    <a:pt x="1" y="768"/>
                  </a:cubicBezTo>
                  <a:cubicBezTo>
                    <a:pt x="90" y="1214"/>
                    <a:pt x="286" y="1642"/>
                    <a:pt x="572" y="2035"/>
                  </a:cubicBezTo>
                  <a:lnTo>
                    <a:pt x="2481" y="126"/>
                  </a:lnTo>
                  <a:lnTo>
                    <a:pt x="23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8"/>
            <p:cNvSpPr/>
            <p:nvPr/>
          </p:nvSpPr>
          <p:spPr>
            <a:xfrm>
              <a:off x="5271075" y="2062825"/>
              <a:ext cx="50875" cy="62025"/>
            </a:xfrm>
            <a:custGeom>
              <a:avLst/>
              <a:gdLst/>
              <a:ahLst/>
              <a:cxnLst/>
              <a:rect l="l" t="t" r="r" b="b"/>
              <a:pathLst>
                <a:path w="2035" h="2481" extrusionOk="0">
                  <a:moveTo>
                    <a:pt x="1910" y="0"/>
                  </a:moveTo>
                  <a:lnTo>
                    <a:pt x="1" y="1910"/>
                  </a:lnTo>
                  <a:cubicBezTo>
                    <a:pt x="393" y="2195"/>
                    <a:pt x="821" y="2391"/>
                    <a:pt x="1267" y="2480"/>
                  </a:cubicBezTo>
                  <a:cubicBezTo>
                    <a:pt x="1232" y="1624"/>
                    <a:pt x="1499" y="785"/>
                    <a:pt x="2035" y="125"/>
                  </a:cubicBezTo>
                  <a:lnTo>
                    <a:pt x="19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8"/>
            <p:cNvSpPr/>
            <p:nvPr/>
          </p:nvSpPr>
          <p:spPr>
            <a:xfrm>
              <a:off x="5271075" y="1969600"/>
              <a:ext cx="44200" cy="45975"/>
            </a:xfrm>
            <a:custGeom>
              <a:avLst/>
              <a:gdLst/>
              <a:ahLst/>
              <a:cxnLst/>
              <a:rect l="l" t="t" r="r" b="b"/>
              <a:pathLst>
                <a:path w="1768" h="1839" extrusionOk="0">
                  <a:moveTo>
                    <a:pt x="1713" y="0"/>
                  </a:moveTo>
                  <a:cubicBezTo>
                    <a:pt x="1107" y="36"/>
                    <a:pt x="518" y="250"/>
                    <a:pt x="1" y="643"/>
                  </a:cubicBezTo>
                  <a:lnTo>
                    <a:pt x="1196" y="1838"/>
                  </a:lnTo>
                  <a:cubicBezTo>
                    <a:pt x="1571" y="1321"/>
                    <a:pt x="1767" y="643"/>
                    <a:pt x="17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8"/>
            <p:cNvSpPr/>
            <p:nvPr/>
          </p:nvSpPr>
          <p:spPr>
            <a:xfrm>
              <a:off x="5333525" y="2000375"/>
              <a:ext cx="62475" cy="50875"/>
            </a:xfrm>
            <a:custGeom>
              <a:avLst/>
              <a:gdLst/>
              <a:ahLst/>
              <a:cxnLst/>
              <a:rect l="l" t="t" r="r" b="b"/>
              <a:pathLst>
                <a:path w="2499" h="2035" extrusionOk="0">
                  <a:moveTo>
                    <a:pt x="1910" y="0"/>
                  </a:moveTo>
                  <a:lnTo>
                    <a:pt x="1" y="1910"/>
                  </a:lnTo>
                  <a:lnTo>
                    <a:pt x="125" y="2034"/>
                  </a:lnTo>
                  <a:cubicBezTo>
                    <a:pt x="747" y="1531"/>
                    <a:pt x="1526" y="1264"/>
                    <a:pt x="2344" y="1264"/>
                  </a:cubicBezTo>
                  <a:cubicBezTo>
                    <a:pt x="2395" y="1264"/>
                    <a:pt x="2447" y="1265"/>
                    <a:pt x="2499" y="1267"/>
                  </a:cubicBezTo>
                  <a:cubicBezTo>
                    <a:pt x="2391" y="821"/>
                    <a:pt x="2195" y="375"/>
                    <a:pt x="19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8"/>
            <p:cNvSpPr/>
            <p:nvPr/>
          </p:nvSpPr>
          <p:spPr>
            <a:xfrm>
              <a:off x="5322825" y="2080675"/>
              <a:ext cx="43725" cy="45525"/>
            </a:xfrm>
            <a:custGeom>
              <a:avLst/>
              <a:gdLst/>
              <a:ahLst/>
              <a:cxnLst/>
              <a:rect l="l" t="t" r="r" b="b"/>
              <a:pathLst>
                <a:path w="1749" h="1821" extrusionOk="0">
                  <a:moveTo>
                    <a:pt x="553" y="0"/>
                  </a:moveTo>
                  <a:cubicBezTo>
                    <a:pt x="179" y="518"/>
                    <a:pt x="0" y="1178"/>
                    <a:pt x="36" y="1820"/>
                  </a:cubicBezTo>
                  <a:cubicBezTo>
                    <a:pt x="643" y="1784"/>
                    <a:pt x="1249" y="1570"/>
                    <a:pt x="1749" y="1196"/>
                  </a:cubicBezTo>
                  <a:lnTo>
                    <a:pt x="5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8"/>
            <p:cNvSpPr/>
            <p:nvPr/>
          </p:nvSpPr>
          <p:spPr>
            <a:xfrm>
              <a:off x="5036000" y="2036025"/>
              <a:ext cx="219050" cy="296725"/>
            </a:xfrm>
            <a:custGeom>
              <a:avLst/>
              <a:gdLst/>
              <a:ahLst/>
              <a:cxnLst/>
              <a:rect l="l" t="t" r="r" b="b"/>
              <a:pathLst>
                <a:path w="8762" h="11869" extrusionOk="0">
                  <a:moveTo>
                    <a:pt x="551" y="1"/>
                  </a:moveTo>
                  <a:cubicBezTo>
                    <a:pt x="540" y="1"/>
                    <a:pt x="529" y="1"/>
                    <a:pt x="518" y="2"/>
                  </a:cubicBezTo>
                  <a:cubicBezTo>
                    <a:pt x="232" y="20"/>
                    <a:pt x="1" y="269"/>
                    <a:pt x="36" y="555"/>
                  </a:cubicBezTo>
                  <a:lnTo>
                    <a:pt x="786" y="11385"/>
                  </a:lnTo>
                  <a:cubicBezTo>
                    <a:pt x="803" y="11617"/>
                    <a:pt x="964" y="11796"/>
                    <a:pt x="1178" y="11849"/>
                  </a:cubicBezTo>
                  <a:cubicBezTo>
                    <a:pt x="1214" y="11867"/>
                    <a:pt x="1267" y="11867"/>
                    <a:pt x="1303" y="11867"/>
                  </a:cubicBezTo>
                  <a:cubicBezTo>
                    <a:pt x="1481" y="11867"/>
                    <a:pt x="1660" y="11778"/>
                    <a:pt x="1749" y="11617"/>
                  </a:cubicBezTo>
                  <a:cubicBezTo>
                    <a:pt x="3194" y="9209"/>
                    <a:pt x="4086" y="7121"/>
                    <a:pt x="4604" y="5711"/>
                  </a:cubicBezTo>
                  <a:cubicBezTo>
                    <a:pt x="5335" y="9280"/>
                    <a:pt x="5942" y="11475"/>
                    <a:pt x="5960" y="11492"/>
                  </a:cubicBezTo>
                  <a:cubicBezTo>
                    <a:pt x="6027" y="11728"/>
                    <a:pt x="6238" y="11869"/>
                    <a:pt x="6456" y="11869"/>
                  </a:cubicBezTo>
                  <a:cubicBezTo>
                    <a:pt x="6469" y="11869"/>
                    <a:pt x="6482" y="11868"/>
                    <a:pt x="6495" y="11867"/>
                  </a:cubicBezTo>
                  <a:cubicBezTo>
                    <a:pt x="6745" y="11849"/>
                    <a:pt x="6959" y="11653"/>
                    <a:pt x="6977" y="11403"/>
                  </a:cubicBezTo>
                  <a:cubicBezTo>
                    <a:pt x="7387" y="6925"/>
                    <a:pt x="8601" y="4784"/>
                    <a:pt x="8619" y="4748"/>
                  </a:cubicBezTo>
                  <a:cubicBezTo>
                    <a:pt x="8761" y="4498"/>
                    <a:pt x="8690" y="4177"/>
                    <a:pt x="8440" y="4034"/>
                  </a:cubicBezTo>
                  <a:cubicBezTo>
                    <a:pt x="8354" y="3985"/>
                    <a:pt x="8260" y="3961"/>
                    <a:pt x="8168" y="3961"/>
                  </a:cubicBezTo>
                  <a:cubicBezTo>
                    <a:pt x="7991" y="3961"/>
                    <a:pt x="7820" y="4049"/>
                    <a:pt x="7726" y="4213"/>
                  </a:cubicBezTo>
                  <a:cubicBezTo>
                    <a:pt x="7673" y="4284"/>
                    <a:pt x="6870" y="5694"/>
                    <a:pt x="6317" y="8620"/>
                  </a:cubicBezTo>
                  <a:cubicBezTo>
                    <a:pt x="6013" y="7335"/>
                    <a:pt x="5639" y="5604"/>
                    <a:pt x="5246" y="3535"/>
                  </a:cubicBezTo>
                  <a:cubicBezTo>
                    <a:pt x="5211" y="3285"/>
                    <a:pt x="4996" y="3106"/>
                    <a:pt x="4747" y="3106"/>
                  </a:cubicBezTo>
                  <a:cubicBezTo>
                    <a:pt x="4736" y="3106"/>
                    <a:pt x="4725" y="3105"/>
                    <a:pt x="4715" y="3105"/>
                  </a:cubicBezTo>
                  <a:cubicBezTo>
                    <a:pt x="4494" y="3105"/>
                    <a:pt x="4280" y="3278"/>
                    <a:pt x="4229" y="3499"/>
                  </a:cubicBezTo>
                  <a:cubicBezTo>
                    <a:pt x="4229" y="3535"/>
                    <a:pt x="3605" y="6050"/>
                    <a:pt x="1696" y="9583"/>
                  </a:cubicBezTo>
                  <a:lnTo>
                    <a:pt x="1071" y="484"/>
                  </a:lnTo>
                  <a:cubicBezTo>
                    <a:pt x="1054" y="209"/>
                    <a:pt x="823" y="1"/>
                    <a:pt x="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8"/>
            <p:cNvSpPr/>
            <p:nvPr/>
          </p:nvSpPr>
          <p:spPr>
            <a:xfrm>
              <a:off x="5032875" y="1987875"/>
              <a:ext cx="25900" cy="26350"/>
            </a:xfrm>
            <a:custGeom>
              <a:avLst/>
              <a:gdLst/>
              <a:ahLst/>
              <a:cxnLst/>
              <a:rect l="l" t="t" r="r" b="b"/>
              <a:pathLst>
                <a:path w="1036" h="1054" extrusionOk="0">
                  <a:moveTo>
                    <a:pt x="518" y="1"/>
                  </a:moveTo>
                  <a:cubicBezTo>
                    <a:pt x="375" y="1"/>
                    <a:pt x="250" y="54"/>
                    <a:pt x="143" y="161"/>
                  </a:cubicBezTo>
                  <a:cubicBezTo>
                    <a:pt x="54" y="251"/>
                    <a:pt x="1" y="393"/>
                    <a:pt x="1" y="518"/>
                  </a:cubicBezTo>
                  <a:cubicBezTo>
                    <a:pt x="1" y="661"/>
                    <a:pt x="54" y="804"/>
                    <a:pt x="143" y="893"/>
                  </a:cubicBezTo>
                  <a:cubicBezTo>
                    <a:pt x="250" y="982"/>
                    <a:pt x="375" y="1054"/>
                    <a:pt x="518" y="1054"/>
                  </a:cubicBezTo>
                  <a:cubicBezTo>
                    <a:pt x="661" y="1054"/>
                    <a:pt x="786" y="982"/>
                    <a:pt x="893" y="893"/>
                  </a:cubicBezTo>
                  <a:cubicBezTo>
                    <a:pt x="982" y="804"/>
                    <a:pt x="1035" y="661"/>
                    <a:pt x="1035" y="518"/>
                  </a:cubicBezTo>
                  <a:cubicBezTo>
                    <a:pt x="1035" y="393"/>
                    <a:pt x="982" y="251"/>
                    <a:pt x="893" y="161"/>
                  </a:cubicBezTo>
                  <a:cubicBezTo>
                    <a:pt x="786" y="54"/>
                    <a:pt x="661" y="1"/>
                    <a:pt x="5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68"/>
          <p:cNvGrpSpPr/>
          <p:nvPr/>
        </p:nvGrpSpPr>
        <p:grpSpPr>
          <a:xfrm>
            <a:off x="6675087" y="1882446"/>
            <a:ext cx="389106" cy="408809"/>
            <a:chOff x="5607850" y="1977300"/>
            <a:chExt cx="347075" cy="364650"/>
          </a:xfrm>
        </p:grpSpPr>
        <p:sp>
          <p:nvSpPr>
            <p:cNvPr id="966" name="Google Shape;966;p68"/>
            <p:cNvSpPr/>
            <p:nvPr/>
          </p:nvSpPr>
          <p:spPr>
            <a:xfrm>
              <a:off x="5607850" y="1978375"/>
              <a:ext cx="87900" cy="33700"/>
            </a:xfrm>
            <a:custGeom>
              <a:avLst/>
              <a:gdLst/>
              <a:ahLst/>
              <a:cxnLst/>
              <a:rect l="l" t="t" r="r" b="b"/>
              <a:pathLst>
                <a:path w="3516" h="1348" extrusionOk="0">
                  <a:moveTo>
                    <a:pt x="1728" y="0"/>
                  </a:moveTo>
                  <a:cubicBezTo>
                    <a:pt x="1291" y="0"/>
                    <a:pt x="795" y="113"/>
                    <a:pt x="286" y="452"/>
                  </a:cubicBezTo>
                  <a:cubicBezTo>
                    <a:pt x="72" y="595"/>
                    <a:pt x="1" y="898"/>
                    <a:pt x="161" y="1130"/>
                  </a:cubicBezTo>
                  <a:cubicBezTo>
                    <a:pt x="251" y="1273"/>
                    <a:pt x="411" y="1344"/>
                    <a:pt x="554" y="1344"/>
                  </a:cubicBezTo>
                  <a:cubicBezTo>
                    <a:pt x="661" y="1344"/>
                    <a:pt x="750" y="1309"/>
                    <a:pt x="839" y="1255"/>
                  </a:cubicBezTo>
                  <a:cubicBezTo>
                    <a:pt x="1152" y="1047"/>
                    <a:pt x="1462" y="977"/>
                    <a:pt x="1736" y="977"/>
                  </a:cubicBezTo>
                  <a:cubicBezTo>
                    <a:pt x="2261" y="977"/>
                    <a:pt x="2654" y="1232"/>
                    <a:pt x="2677" y="1255"/>
                  </a:cubicBezTo>
                  <a:cubicBezTo>
                    <a:pt x="2767" y="1317"/>
                    <a:pt x="2868" y="1347"/>
                    <a:pt x="2966" y="1347"/>
                  </a:cubicBezTo>
                  <a:cubicBezTo>
                    <a:pt x="3120" y="1347"/>
                    <a:pt x="3268" y="1272"/>
                    <a:pt x="3355" y="1130"/>
                  </a:cubicBezTo>
                  <a:cubicBezTo>
                    <a:pt x="3516" y="916"/>
                    <a:pt x="3462" y="613"/>
                    <a:pt x="3248" y="452"/>
                  </a:cubicBezTo>
                  <a:cubicBezTo>
                    <a:pt x="3201" y="429"/>
                    <a:pt x="2578" y="0"/>
                    <a:pt x="1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8"/>
            <p:cNvSpPr/>
            <p:nvPr/>
          </p:nvSpPr>
          <p:spPr>
            <a:xfrm>
              <a:off x="5617225" y="2016875"/>
              <a:ext cx="69175" cy="26500"/>
            </a:xfrm>
            <a:custGeom>
              <a:avLst/>
              <a:gdLst/>
              <a:ahLst/>
              <a:cxnLst/>
              <a:rect l="l" t="t" r="r" b="b"/>
              <a:pathLst>
                <a:path w="2767" h="1060" extrusionOk="0">
                  <a:moveTo>
                    <a:pt x="1360" y="0"/>
                  </a:moveTo>
                  <a:cubicBezTo>
                    <a:pt x="1011" y="0"/>
                    <a:pt x="616" y="90"/>
                    <a:pt x="215" y="357"/>
                  </a:cubicBezTo>
                  <a:cubicBezTo>
                    <a:pt x="54" y="482"/>
                    <a:pt x="0" y="714"/>
                    <a:pt x="125" y="893"/>
                  </a:cubicBezTo>
                  <a:cubicBezTo>
                    <a:pt x="197" y="1000"/>
                    <a:pt x="304" y="1053"/>
                    <a:pt x="429" y="1053"/>
                  </a:cubicBezTo>
                  <a:cubicBezTo>
                    <a:pt x="518" y="1053"/>
                    <a:pt x="589" y="1035"/>
                    <a:pt x="643" y="1000"/>
                  </a:cubicBezTo>
                  <a:cubicBezTo>
                    <a:pt x="896" y="827"/>
                    <a:pt x="1146" y="770"/>
                    <a:pt x="1367" y="770"/>
                  </a:cubicBezTo>
                  <a:cubicBezTo>
                    <a:pt x="1787" y="770"/>
                    <a:pt x="2100" y="976"/>
                    <a:pt x="2124" y="1000"/>
                  </a:cubicBezTo>
                  <a:cubicBezTo>
                    <a:pt x="2184" y="1040"/>
                    <a:pt x="2257" y="1060"/>
                    <a:pt x="2331" y="1060"/>
                  </a:cubicBezTo>
                  <a:cubicBezTo>
                    <a:pt x="2454" y="1060"/>
                    <a:pt x="2581" y="1004"/>
                    <a:pt x="2659" y="893"/>
                  </a:cubicBezTo>
                  <a:cubicBezTo>
                    <a:pt x="2766" y="732"/>
                    <a:pt x="2730" y="482"/>
                    <a:pt x="2552" y="357"/>
                  </a:cubicBezTo>
                  <a:cubicBezTo>
                    <a:pt x="2528" y="334"/>
                    <a:pt x="2032" y="0"/>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8"/>
            <p:cNvSpPr/>
            <p:nvPr/>
          </p:nvSpPr>
          <p:spPr>
            <a:xfrm>
              <a:off x="5901825" y="1977300"/>
              <a:ext cx="53100" cy="364650"/>
            </a:xfrm>
            <a:custGeom>
              <a:avLst/>
              <a:gdLst/>
              <a:ahLst/>
              <a:cxnLst/>
              <a:rect l="l" t="t" r="r" b="b"/>
              <a:pathLst>
                <a:path w="2124" h="14586" extrusionOk="0">
                  <a:moveTo>
                    <a:pt x="1632" y="0"/>
                  </a:moveTo>
                  <a:cubicBezTo>
                    <a:pt x="1362" y="0"/>
                    <a:pt x="1142" y="214"/>
                    <a:pt x="1142" y="495"/>
                  </a:cubicBezTo>
                  <a:lnTo>
                    <a:pt x="1142" y="5509"/>
                  </a:lnTo>
                  <a:lnTo>
                    <a:pt x="214" y="5509"/>
                  </a:lnTo>
                  <a:cubicBezTo>
                    <a:pt x="107" y="5509"/>
                    <a:pt x="0" y="5598"/>
                    <a:pt x="0" y="5723"/>
                  </a:cubicBezTo>
                  <a:lnTo>
                    <a:pt x="0" y="6276"/>
                  </a:lnTo>
                  <a:cubicBezTo>
                    <a:pt x="0" y="6401"/>
                    <a:pt x="107" y="6490"/>
                    <a:pt x="214" y="6490"/>
                  </a:cubicBezTo>
                  <a:lnTo>
                    <a:pt x="1142" y="6490"/>
                  </a:lnTo>
                  <a:lnTo>
                    <a:pt x="1142" y="14073"/>
                  </a:lnTo>
                  <a:cubicBezTo>
                    <a:pt x="1142" y="14305"/>
                    <a:pt x="1285" y="14519"/>
                    <a:pt x="1517" y="14573"/>
                  </a:cubicBezTo>
                  <a:cubicBezTo>
                    <a:pt x="1554" y="14581"/>
                    <a:pt x="1591" y="14585"/>
                    <a:pt x="1627" y="14585"/>
                  </a:cubicBezTo>
                  <a:cubicBezTo>
                    <a:pt x="1901" y="14585"/>
                    <a:pt x="2123" y="14359"/>
                    <a:pt x="2123" y="14091"/>
                  </a:cubicBezTo>
                  <a:lnTo>
                    <a:pt x="2123" y="495"/>
                  </a:lnTo>
                  <a:cubicBezTo>
                    <a:pt x="2123" y="281"/>
                    <a:pt x="1963" y="67"/>
                    <a:pt x="1749" y="13"/>
                  </a:cubicBezTo>
                  <a:cubicBezTo>
                    <a:pt x="1709" y="5"/>
                    <a:pt x="1670"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8"/>
            <p:cNvSpPr/>
            <p:nvPr/>
          </p:nvSpPr>
          <p:spPr>
            <a:xfrm>
              <a:off x="5679675" y="2115000"/>
              <a:ext cx="205225" cy="27250"/>
            </a:xfrm>
            <a:custGeom>
              <a:avLst/>
              <a:gdLst/>
              <a:ahLst/>
              <a:cxnLst/>
              <a:rect l="l" t="t" r="r" b="b"/>
              <a:pathLst>
                <a:path w="8209" h="1090" extrusionOk="0">
                  <a:moveTo>
                    <a:pt x="286" y="1"/>
                  </a:moveTo>
                  <a:cubicBezTo>
                    <a:pt x="125" y="1"/>
                    <a:pt x="0" y="126"/>
                    <a:pt x="0" y="269"/>
                  </a:cubicBezTo>
                  <a:lnTo>
                    <a:pt x="0" y="804"/>
                  </a:lnTo>
                  <a:cubicBezTo>
                    <a:pt x="0" y="964"/>
                    <a:pt x="125" y="1089"/>
                    <a:pt x="286" y="1089"/>
                  </a:cubicBezTo>
                  <a:lnTo>
                    <a:pt x="7940" y="1089"/>
                  </a:lnTo>
                  <a:cubicBezTo>
                    <a:pt x="8083" y="1089"/>
                    <a:pt x="8208" y="964"/>
                    <a:pt x="8208" y="804"/>
                  </a:cubicBezTo>
                  <a:lnTo>
                    <a:pt x="8208" y="269"/>
                  </a:lnTo>
                  <a:cubicBezTo>
                    <a:pt x="8208" y="126"/>
                    <a:pt x="8083" y="1"/>
                    <a:pt x="7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8"/>
            <p:cNvSpPr/>
            <p:nvPr/>
          </p:nvSpPr>
          <p:spPr>
            <a:xfrm>
              <a:off x="5683700" y="2160500"/>
              <a:ext cx="197175" cy="157950"/>
            </a:xfrm>
            <a:custGeom>
              <a:avLst/>
              <a:gdLst/>
              <a:ahLst/>
              <a:cxnLst/>
              <a:rect l="l" t="t" r="r" b="b"/>
              <a:pathLst>
                <a:path w="7887" h="6318" extrusionOk="0">
                  <a:moveTo>
                    <a:pt x="6727" y="536"/>
                  </a:moveTo>
                  <a:lnTo>
                    <a:pt x="6530" y="1107"/>
                  </a:lnTo>
                  <a:cubicBezTo>
                    <a:pt x="6406" y="1518"/>
                    <a:pt x="6299" y="1946"/>
                    <a:pt x="6245" y="2374"/>
                  </a:cubicBezTo>
                  <a:lnTo>
                    <a:pt x="4907" y="1589"/>
                  </a:lnTo>
                  <a:lnTo>
                    <a:pt x="6727" y="536"/>
                  </a:lnTo>
                  <a:close/>
                  <a:moveTo>
                    <a:pt x="1071" y="340"/>
                  </a:moveTo>
                  <a:lnTo>
                    <a:pt x="3087" y="1553"/>
                  </a:lnTo>
                  <a:lnTo>
                    <a:pt x="1624" y="2392"/>
                  </a:lnTo>
                  <a:cubicBezTo>
                    <a:pt x="1570" y="1964"/>
                    <a:pt x="1463" y="1518"/>
                    <a:pt x="1320" y="1107"/>
                  </a:cubicBezTo>
                  <a:lnTo>
                    <a:pt x="1071" y="340"/>
                  </a:lnTo>
                  <a:close/>
                  <a:moveTo>
                    <a:pt x="3997" y="2106"/>
                  </a:moveTo>
                  <a:lnTo>
                    <a:pt x="5674" y="3123"/>
                  </a:lnTo>
                  <a:lnTo>
                    <a:pt x="3925" y="3998"/>
                  </a:lnTo>
                  <a:lnTo>
                    <a:pt x="2195" y="3141"/>
                  </a:lnTo>
                  <a:lnTo>
                    <a:pt x="3997" y="2106"/>
                  </a:lnTo>
                  <a:close/>
                  <a:moveTo>
                    <a:pt x="1659" y="3908"/>
                  </a:moveTo>
                  <a:lnTo>
                    <a:pt x="2873" y="4515"/>
                  </a:lnTo>
                  <a:lnTo>
                    <a:pt x="1659" y="5122"/>
                  </a:lnTo>
                  <a:lnTo>
                    <a:pt x="1659" y="3908"/>
                  </a:lnTo>
                  <a:close/>
                  <a:moveTo>
                    <a:pt x="6174" y="3908"/>
                  </a:moveTo>
                  <a:lnTo>
                    <a:pt x="6174" y="5122"/>
                  </a:lnTo>
                  <a:lnTo>
                    <a:pt x="4960" y="4515"/>
                  </a:lnTo>
                  <a:lnTo>
                    <a:pt x="6174" y="3908"/>
                  </a:lnTo>
                  <a:close/>
                  <a:moveTo>
                    <a:pt x="0" y="1"/>
                  </a:moveTo>
                  <a:lnTo>
                    <a:pt x="464" y="1375"/>
                  </a:lnTo>
                  <a:cubicBezTo>
                    <a:pt x="678" y="1999"/>
                    <a:pt x="785" y="2659"/>
                    <a:pt x="785" y="3320"/>
                  </a:cubicBezTo>
                  <a:lnTo>
                    <a:pt x="785" y="5853"/>
                  </a:lnTo>
                  <a:cubicBezTo>
                    <a:pt x="785" y="5942"/>
                    <a:pt x="803" y="6050"/>
                    <a:pt x="856" y="6121"/>
                  </a:cubicBezTo>
                  <a:cubicBezTo>
                    <a:pt x="964" y="6246"/>
                    <a:pt x="1106" y="6317"/>
                    <a:pt x="1249" y="6317"/>
                  </a:cubicBezTo>
                  <a:cubicBezTo>
                    <a:pt x="1320" y="6317"/>
                    <a:pt x="1374" y="6299"/>
                    <a:pt x="1445" y="6264"/>
                  </a:cubicBezTo>
                  <a:lnTo>
                    <a:pt x="3943" y="5015"/>
                  </a:lnTo>
                  <a:lnTo>
                    <a:pt x="6441" y="6264"/>
                  </a:lnTo>
                  <a:cubicBezTo>
                    <a:pt x="6513" y="6299"/>
                    <a:pt x="6584" y="6317"/>
                    <a:pt x="6655" y="6317"/>
                  </a:cubicBezTo>
                  <a:cubicBezTo>
                    <a:pt x="6798" y="6317"/>
                    <a:pt x="6923" y="6246"/>
                    <a:pt x="7030" y="6121"/>
                  </a:cubicBezTo>
                  <a:cubicBezTo>
                    <a:pt x="7084" y="6050"/>
                    <a:pt x="7101" y="5942"/>
                    <a:pt x="7101" y="5853"/>
                  </a:cubicBezTo>
                  <a:lnTo>
                    <a:pt x="7101" y="3320"/>
                  </a:lnTo>
                  <a:cubicBezTo>
                    <a:pt x="7101" y="2659"/>
                    <a:pt x="7208" y="1999"/>
                    <a:pt x="7423" y="1375"/>
                  </a:cubicBezTo>
                  <a:lnTo>
                    <a:pt x="7886" y="1"/>
                  </a:lnTo>
                  <a:lnTo>
                    <a:pt x="5781" y="1"/>
                  </a:lnTo>
                  <a:lnTo>
                    <a:pt x="4015" y="1018"/>
                  </a:lnTo>
                  <a:lnTo>
                    <a:pt x="23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8"/>
            <p:cNvSpPr/>
            <p:nvPr/>
          </p:nvSpPr>
          <p:spPr>
            <a:xfrm>
              <a:off x="5759075" y="2068175"/>
              <a:ext cx="13850" cy="25900"/>
            </a:xfrm>
            <a:custGeom>
              <a:avLst/>
              <a:gdLst/>
              <a:ahLst/>
              <a:cxnLst/>
              <a:rect l="l" t="t" r="r" b="b"/>
              <a:pathLst>
                <a:path w="554" h="1036" extrusionOk="0">
                  <a:moveTo>
                    <a:pt x="268" y="0"/>
                  </a:moveTo>
                  <a:cubicBezTo>
                    <a:pt x="232" y="357"/>
                    <a:pt x="143" y="714"/>
                    <a:pt x="0" y="1035"/>
                  </a:cubicBezTo>
                  <a:lnTo>
                    <a:pt x="554" y="1035"/>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8"/>
            <p:cNvSpPr/>
            <p:nvPr/>
          </p:nvSpPr>
          <p:spPr>
            <a:xfrm>
              <a:off x="5790300" y="2068175"/>
              <a:ext cx="13850" cy="25900"/>
            </a:xfrm>
            <a:custGeom>
              <a:avLst/>
              <a:gdLst/>
              <a:ahLst/>
              <a:cxnLst/>
              <a:rect l="l" t="t" r="r" b="b"/>
              <a:pathLst>
                <a:path w="554" h="1036" extrusionOk="0">
                  <a:moveTo>
                    <a:pt x="0" y="0"/>
                  </a:moveTo>
                  <a:lnTo>
                    <a:pt x="0" y="1035"/>
                  </a:lnTo>
                  <a:lnTo>
                    <a:pt x="554" y="1035"/>
                  </a:lnTo>
                  <a:cubicBezTo>
                    <a:pt x="411" y="714"/>
                    <a:pt x="322" y="375"/>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8"/>
            <p:cNvSpPr/>
            <p:nvPr/>
          </p:nvSpPr>
          <p:spPr>
            <a:xfrm>
              <a:off x="5744800" y="1994125"/>
              <a:ext cx="28125" cy="58450"/>
            </a:xfrm>
            <a:custGeom>
              <a:avLst/>
              <a:gdLst/>
              <a:ahLst/>
              <a:cxnLst/>
              <a:rect l="l" t="t" r="r" b="b"/>
              <a:pathLst>
                <a:path w="1125" h="2338" extrusionOk="0">
                  <a:moveTo>
                    <a:pt x="1125" y="1"/>
                  </a:moveTo>
                  <a:cubicBezTo>
                    <a:pt x="714" y="54"/>
                    <a:pt x="340" y="215"/>
                    <a:pt x="0" y="429"/>
                  </a:cubicBezTo>
                  <a:cubicBezTo>
                    <a:pt x="482" y="964"/>
                    <a:pt x="750" y="1642"/>
                    <a:pt x="839" y="2338"/>
                  </a:cubicBezTo>
                  <a:lnTo>
                    <a:pt x="1125" y="2338"/>
                  </a:lnTo>
                  <a:lnTo>
                    <a:pt x="11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8"/>
            <p:cNvSpPr/>
            <p:nvPr/>
          </p:nvSpPr>
          <p:spPr>
            <a:xfrm>
              <a:off x="5814825" y="2015550"/>
              <a:ext cx="33925" cy="37025"/>
            </a:xfrm>
            <a:custGeom>
              <a:avLst/>
              <a:gdLst/>
              <a:ahLst/>
              <a:cxnLst/>
              <a:rect l="l" t="t" r="r" b="b"/>
              <a:pathLst>
                <a:path w="1357" h="1481" extrusionOk="0">
                  <a:moveTo>
                    <a:pt x="661" y="0"/>
                  </a:moveTo>
                  <a:cubicBezTo>
                    <a:pt x="304" y="410"/>
                    <a:pt x="72" y="928"/>
                    <a:pt x="1" y="1481"/>
                  </a:cubicBezTo>
                  <a:lnTo>
                    <a:pt x="1357" y="1481"/>
                  </a:lnTo>
                  <a:cubicBezTo>
                    <a:pt x="1285" y="910"/>
                    <a:pt x="1036" y="410"/>
                    <a:pt x="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8"/>
            <p:cNvSpPr/>
            <p:nvPr/>
          </p:nvSpPr>
          <p:spPr>
            <a:xfrm>
              <a:off x="5814825" y="2068175"/>
              <a:ext cx="33925" cy="25900"/>
            </a:xfrm>
            <a:custGeom>
              <a:avLst/>
              <a:gdLst/>
              <a:ahLst/>
              <a:cxnLst/>
              <a:rect l="l" t="t" r="r" b="b"/>
              <a:pathLst>
                <a:path w="1357" h="1036" extrusionOk="0">
                  <a:moveTo>
                    <a:pt x="1" y="0"/>
                  </a:moveTo>
                  <a:cubicBezTo>
                    <a:pt x="36" y="375"/>
                    <a:pt x="144" y="732"/>
                    <a:pt x="340" y="1035"/>
                  </a:cubicBezTo>
                  <a:lnTo>
                    <a:pt x="1000" y="1035"/>
                  </a:lnTo>
                  <a:cubicBezTo>
                    <a:pt x="1196" y="714"/>
                    <a:pt x="1321" y="375"/>
                    <a:pt x="1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8"/>
            <p:cNvSpPr/>
            <p:nvPr/>
          </p:nvSpPr>
          <p:spPr>
            <a:xfrm>
              <a:off x="5790300" y="1994125"/>
              <a:ext cx="28125" cy="58450"/>
            </a:xfrm>
            <a:custGeom>
              <a:avLst/>
              <a:gdLst/>
              <a:ahLst/>
              <a:cxnLst/>
              <a:rect l="l" t="t" r="r" b="b"/>
              <a:pathLst>
                <a:path w="1125" h="2338" extrusionOk="0">
                  <a:moveTo>
                    <a:pt x="0" y="1"/>
                  </a:moveTo>
                  <a:lnTo>
                    <a:pt x="0" y="2338"/>
                  </a:lnTo>
                  <a:lnTo>
                    <a:pt x="304" y="2338"/>
                  </a:lnTo>
                  <a:cubicBezTo>
                    <a:pt x="304" y="2267"/>
                    <a:pt x="322" y="2195"/>
                    <a:pt x="322" y="2124"/>
                  </a:cubicBezTo>
                  <a:cubicBezTo>
                    <a:pt x="429" y="1482"/>
                    <a:pt x="714" y="893"/>
                    <a:pt x="1125" y="429"/>
                  </a:cubicBezTo>
                  <a:cubicBezTo>
                    <a:pt x="786" y="215"/>
                    <a:pt x="411" y="5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8"/>
            <p:cNvSpPr/>
            <p:nvPr/>
          </p:nvSpPr>
          <p:spPr>
            <a:xfrm>
              <a:off x="5714925" y="2068175"/>
              <a:ext cx="34350" cy="25900"/>
            </a:xfrm>
            <a:custGeom>
              <a:avLst/>
              <a:gdLst/>
              <a:ahLst/>
              <a:cxnLst/>
              <a:rect l="l" t="t" r="r" b="b"/>
              <a:pathLst>
                <a:path w="1374" h="1036" extrusionOk="0">
                  <a:moveTo>
                    <a:pt x="0" y="0"/>
                  </a:moveTo>
                  <a:cubicBezTo>
                    <a:pt x="54" y="375"/>
                    <a:pt x="178" y="714"/>
                    <a:pt x="357" y="1035"/>
                  </a:cubicBezTo>
                  <a:lnTo>
                    <a:pt x="1035" y="1035"/>
                  </a:lnTo>
                  <a:cubicBezTo>
                    <a:pt x="1213" y="732"/>
                    <a:pt x="1338" y="375"/>
                    <a:pt x="1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8"/>
            <p:cNvSpPr/>
            <p:nvPr/>
          </p:nvSpPr>
          <p:spPr>
            <a:xfrm>
              <a:off x="5715350" y="2015550"/>
              <a:ext cx="33500" cy="37025"/>
            </a:xfrm>
            <a:custGeom>
              <a:avLst/>
              <a:gdLst/>
              <a:ahLst/>
              <a:cxnLst/>
              <a:rect l="l" t="t" r="r" b="b"/>
              <a:pathLst>
                <a:path w="1340" h="1481" extrusionOk="0">
                  <a:moveTo>
                    <a:pt x="679" y="0"/>
                  </a:moveTo>
                  <a:cubicBezTo>
                    <a:pt x="322" y="410"/>
                    <a:pt x="72" y="910"/>
                    <a:pt x="1" y="1481"/>
                  </a:cubicBezTo>
                  <a:lnTo>
                    <a:pt x="1339" y="1481"/>
                  </a:lnTo>
                  <a:cubicBezTo>
                    <a:pt x="1268" y="928"/>
                    <a:pt x="1036" y="410"/>
                    <a:pt x="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68"/>
          <p:cNvGrpSpPr/>
          <p:nvPr/>
        </p:nvGrpSpPr>
        <p:grpSpPr>
          <a:xfrm>
            <a:off x="2155821" y="2617439"/>
            <a:ext cx="252079" cy="408585"/>
            <a:chOff x="1576750" y="2632900"/>
            <a:chExt cx="224850" cy="364450"/>
          </a:xfrm>
        </p:grpSpPr>
        <p:sp>
          <p:nvSpPr>
            <p:cNvPr id="980" name="Google Shape;980;p68"/>
            <p:cNvSpPr/>
            <p:nvPr/>
          </p:nvSpPr>
          <p:spPr>
            <a:xfrm>
              <a:off x="1650800" y="2774300"/>
              <a:ext cx="75850" cy="62475"/>
            </a:xfrm>
            <a:custGeom>
              <a:avLst/>
              <a:gdLst/>
              <a:ahLst/>
              <a:cxnLst/>
              <a:rect l="l" t="t" r="r" b="b"/>
              <a:pathLst>
                <a:path w="3034" h="2499" extrusionOk="0">
                  <a:moveTo>
                    <a:pt x="304" y="0"/>
                  </a:moveTo>
                  <a:cubicBezTo>
                    <a:pt x="126" y="0"/>
                    <a:pt x="1" y="161"/>
                    <a:pt x="36" y="322"/>
                  </a:cubicBezTo>
                  <a:lnTo>
                    <a:pt x="536" y="2320"/>
                  </a:lnTo>
                  <a:cubicBezTo>
                    <a:pt x="572" y="2427"/>
                    <a:pt x="661" y="2498"/>
                    <a:pt x="768" y="2498"/>
                  </a:cubicBezTo>
                  <a:lnTo>
                    <a:pt x="2249" y="2498"/>
                  </a:lnTo>
                  <a:cubicBezTo>
                    <a:pt x="2356" y="2498"/>
                    <a:pt x="2463" y="2427"/>
                    <a:pt x="2481" y="2320"/>
                  </a:cubicBezTo>
                  <a:lnTo>
                    <a:pt x="2980" y="322"/>
                  </a:lnTo>
                  <a:cubicBezTo>
                    <a:pt x="3034" y="161"/>
                    <a:pt x="2909" y="0"/>
                    <a:pt x="2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8"/>
            <p:cNvSpPr/>
            <p:nvPr/>
          </p:nvSpPr>
          <p:spPr>
            <a:xfrm>
              <a:off x="1614225" y="2854150"/>
              <a:ext cx="149025" cy="143200"/>
            </a:xfrm>
            <a:custGeom>
              <a:avLst/>
              <a:gdLst/>
              <a:ahLst/>
              <a:cxnLst/>
              <a:rect l="l" t="t" r="r" b="b"/>
              <a:pathLst>
                <a:path w="5961" h="5728" extrusionOk="0">
                  <a:moveTo>
                    <a:pt x="2659" y="0"/>
                  </a:moveTo>
                  <a:cubicBezTo>
                    <a:pt x="2570" y="0"/>
                    <a:pt x="2481" y="72"/>
                    <a:pt x="2481" y="179"/>
                  </a:cubicBezTo>
                  <a:lnTo>
                    <a:pt x="2481" y="4746"/>
                  </a:lnTo>
                  <a:lnTo>
                    <a:pt x="554" y="4746"/>
                  </a:lnTo>
                  <a:cubicBezTo>
                    <a:pt x="322" y="4746"/>
                    <a:pt x="125" y="4907"/>
                    <a:pt x="72" y="5121"/>
                  </a:cubicBezTo>
                  <a:cubicBezTo>
                    <a:pt x="1" y="5442"/>
                    <a:pt x="233" y="5728"/>
                    <a:pt x="536" y="5728"/>
                  </a:cubicBezTo>
                  <a:lnTo>
                    <a:pt x="5407" y="5728"/>
                  </a:lnTo>
                  <a:cubicBezTo>
                    <a:pt x="5710" y="5728"/>
                    <a:pt x="5960" y="5442"/>
                    <a:pt x="5889" y="5121"/>
                  </a:cubicBezTo>
                  <a:cubicBezTo>
                    <a:pt x="5835" y="4907"/>
                    <a:pt x="5621" y="4746"/>
                    <a:pt x="5389" y="4746"/>
                  </a:cubicBezTo>
                  <a:lnTo>
                    <a:pt x="3462" y="4746"/>
                  </a:lnTo>
                  <a:lnTo>
                    <a:pt x="3462" y="179"/>
                  </a:lnTo>
                  <a:cubicBezTo>
                    <a:pt x="3462" y="72"/>
                    <a:pt x="3391"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8"/>
            <p:cNvSpPr/>
            <p:nvPr/>
          </p:nvSpPr>
          <p:spPr>
            <a:xfrm>
              <a:off x="1576750" y="2632900"/>
              <a:ext cx="224850" cy="167300"/>
            </a:xfrm>
            <a:custGeom>
              <a:avLst/>
              <a:gdLst/>
              <a:ahLst/>
              <a:cxnLst/>
              <a:rect l="l" t="t" r="r" b="b"/>
              <a:pathLst>
                <a:path w="8994" h="6692" extrusionOk="0">
                  <a:moveTo>
                    <a:pt x="483" y="0"/>
                  </a:moveTo>
                  <a:cubicBezTo>
                    <a:pt x="215" y="0"/>
                    <a:pt x="1" y="232"/>
                    <a:pt x="1" y="500"/>
                  </a:cubicBezTo>
                  <a:lnTo>
                    <a:pt x="1" y="6192"/>
                  </a:lnTo>
                  <a:cubicBezTo>
                    <a:pt x="1" y="6459"/>
                    <a:pt x="215" y="6691"/>
                    <a:pt x="483" y="6691"/>
                  </a:cubicBezTo>
                  <a:lnTo>
                    <a:pt x="2427" y="6691"/>
                  </a:lnTo>
                  <a:lnTo>
                    <a:pt x="2160" y="5656"/>
                  </a:lnTo>
                  <a:lnTo>
                    <a:pt x="2088" y="5656"/>
                  </a:lnTo>
                  <a:cubicBezTo>
                    <a:pt x="1928" y="5656"/>
                    <a:pt x="1767" y="5549"/>
                    <a:pt x="1749" y="5389"/>
                  </a:cubicBezTo>
                  <a:cubicBezTo>
                    <a:pt x="1696" y="5157"/>
                    <a:pt x="1856" y="4960"/>
                    <a:pt x="2071" y="4960"/>
                  </a:cubicBezTo>
                  <a:lnTo>
                    <a:pt x="2552" y="4960"/>
                  </a:lnTo>
                  <a:lnTo>
                    <a:pt x="2552" y="2909"/>
                  </a:lnTo>
                  <a:cubicBezTo>
                    <a:pt x="2552" y="2712"/>
                    <a:pt x="2713" y="2570"/>
                    <a:pt x="2891" y="2570"/>
                  </a:cubicBezTo>
                  <a:lnTo>
                    <a:pt x="6103" y="2570"/>
                  </a:lnTo>
                  <a:cubicBezTo>
                    <a:pt x="6281" y="2570"/>
                    <a:pt x="6442" y="2712"/>
                    <a:pt x="6442" y="2909"/>
                  </a:cubicBezTo>
                  <a:lnTo>
                    <a:pt x="6442" y="4925"/>
                  </a:lnTo>
                  <a:lnTo>
                    <a:pt x="6888" y="4925"/>
                  </a:lnTo>
                  <a:cubicBezTo>
                    <a:pt x="7049" y="4925"/>
                    <a:pt x="7209" y="5032"/>
                    <a:pt x="7245" y="5175"/>
                  </a:cubicBezTo>
                  <a:cubicBezTo>
                    <a:pt x="7281" y="5407"/>
                    <a:pt x="7120" y="5603"/>
                    <a:pt x="6906" y="5603"/>
                  </a:cubicBezTo>
                  <a:lnTo>
                    <a:pt x="6745" y="5603"/>
                  </a:lnTo>
                  <a:lnTo>
                    <a:pt x="6478" y="6691"/>
                  </a:lnTo>
                  <a:lnTo>
                    <a:pt x="8512" y="6691"/>
                  </a:lnTo>
                  <a:cubicBezTo>
                    <a:pt x="8779" y="6691"/>
                    <a:pt x="8993" y="6459"/>
                    <a:pt x="8993" y="6192"/>
                  </a:cubicBezTo>
                  <a:lnTo>
                    <a:pt x="8993" y="500"/>
                  </a:lnTo>
                  <a:cubicBezTo>
                    <a:pt x="8993" y="232"/>
                    <a:pt x="8779" y="0"/>
                    <a:pt x="85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8"/>
            <p:cNvSpPr/>
            <p:nvPr/>
          </p:nvSpPr>
          <p:spPr>
            <a:xfrm>
              <a:off x="1657950" y="2714075"/>
              <a:ext cx="62475" cy="42850"/>
            </a:xfrm>
            <a:custGeom>
              <a:avLst/>
              <a:gdLst/>
              <a:ahLst/>
              <a:cxnLst/>
              <a:rect l="l" t="t" r="r" b="b"/>
              <a:pathLst>
                <a:path w="2499" h="1714" extrusionOk="0">
                  <a:moveTo>
                    <a:pt x="339" y="1"/>
                  </a:moveTo>
                  <a:cubicBezTo>
                    <a:pt x="143" y="1"/>
                    <a:pt x="0" y="161"/>
                    <a:pt x="0" y="340"/>
                  </a:cubicBezTo>
                  <a:lnTo>
                    <a:pt x="0" y="1374"/>
                  </a:lnTo>
                  <a:cubicBezTo>
                    <a:pt x="0" y="1571"/>
                    <a:pt x="143" y="1713"/>
                    <a:pt x="339" y="1713"/>
                  </a:cubicBezTo>
                  <a:lnTo>
                    <a:pt x="2159" y="1713"/>
                  </a:lnTo>
                  <a:cubicBezTo>
                    <a:pt x="2355" y="1713"/>
                    <a:pt x="2498" y="1571"/>
                    <a:pt x="2498" y="1374"/>
                  </a:cubicBezTo>
                  <a:lnTo>
                    <a:pt x="2498" y="340"/>
                  </a:lnTo>
                  <a:cubicBezTo>
                    <a:pt x="2498" y="161"/>
                    <a:pt x="2355" y="1"/>
                    <a:pt x="2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 name="Google Shape;984;p68"/>
          <p:cNvGrpSpPr/>
          <p:nvPr/>
        </p:nvGrpSpPr>
        <p:grpSpPr>
          <a:xfrm>
            <a:off x="2721416" y="2617439"/>
            <a:ext cx="363601" cy="408585"/>
            <a:chOff x="2081250" y="2632900"/>
            <a:chExt cx="324325" cy="364450"/>
          </a:xfrm>
        </p:grpSpPr>
        <p:sp>
          <p:nvSpPr>
            <p:cNvPr id="985" name="Google Shape;985;p68"/>
            <p:cNvSpPr/>
            <p:nvPr/>
          </p:nvSpPr>
          <p:spPr>
            <a:xfrm>
              <a:off x="2174925" y="2796600"/>
              <a:ext cx="136075" cy="16075"/>
            </a:xfrm>
            <a:custGeom>
              <a:avLst/>
              <a:gdLst/>
              <a:ahLst/>
              <a:cxnLst/>
              <a:rect l="l" t="t" r="r" b="b"/>
              <a:pathLst>
                <a:path w="5443" h="643" extrusionOk="0">
                  <a:moveTo>
                    <a:pt x="1" y="0"/>
                  </a:moveTo>
                  <a:lnTo>
                    <a:pt x="1" y="643"/>
                  </a:lnTo>
                  <a:lnTo>
                    <a:pt x="5443" y="643"/>
                  </a:lnTo>
                  <a:lnTo>
                    <a:pt x="54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8"/>
            <p:cNvSpPr/>
            <p:nvPr/>
          </p:nvSpPr>
          <p:spPr>
            <a:xfrm>
              <a:off x="2081250" y="2632900"/>
              <a:ext cx="324325" cy="364450"/>
            </a:xfrm>
            <a:custGeom>
              <a:avLst/>
              <a:gdLst/>
              <a:ahLst/>
              <a:cxnLst/>
              <a:rect l="l" t="t" r="r" b="b"/>
              <a:pathLst>
                <a:path w="12973" h="14578" extrusionOk="0">
                  <a:moveTo>
                    <a:pt x="3284" y="2391"/>
                  </a:moveTo>
                  <a:cubicBezTo>
                    <a:pt x="3409" y="2391"/>
                    <a:pt x="3534" y="2445"/>
                    <a:pt x="3623" y="2534"/>
                  </a:cubicBezTo>
                  <a:cubicBezTo>
                    <a:pt x="3712" y="2623"/>
                    <a:pt x="3766" y="2748"/>
                    <a:pt x="3766" y="2873"/>
                  </a:cubicBezTo>
                  <a:cubicBezTo>
                    <a:pt x="3766" y="3016"/>
                    <a:pt x="3712" y="3141"/>
                    <a:pt x="3623" y="3230"/>
                  </a:cubicBezTo>
                  <a:cubicBezTo>
                    <a:pt x="3534" y="3319"/>
                    <a:pt x="3409" y="3372"/>
                    <a:pt x="3284" y="3372"/>
                  </a:cubicBezTo>
                  <a:cubicBezTo>
                    <a:pt x="3159" y="3372"/>
                    <a:pt x="3034" y="3319"/>
                    <a:pt x="2945" y="3230"/>
                  </a:cubicBezTo>
                  <a:cubicBezTo>
                    <a:pt x="2856" y="3141"/>
                    <a:pt x="2802" y="3016"/>
                    <a:pt x="2802" y="2873"/>
                  </a:cubicBezTo>
                  <a:cubicBezTo>
                    <a:pt x="2802" y="2748"/>
                    <a:pt x="2856" y="2623"/>
                    <a:pt x="2945" y="2534"/>
                  </a:cubicBezTo>
                  <a:cubicBezTo>
                    <a:pt x="3034" y="2445"/>
                    <a:pt x="3159" y="2391"/>
                    <a:pt x="3284" y="2391"/>
                  </a:cubicBezTo>
                  <a:close/>
                  <a:moveTo>
                    <a:pt x="9689" y="2391"/>
                  </a:moveTo>
                  <a:cubicBezTo>
                    <a:pt x="9814" y="2391"/>
                    <a:pt x="9939" y="2445"/>
                    <a:pt x="10028" y="2534"/>
                  </a:cubicBezTo>
                  <a:cubicBezTo>
                    <a:pt x="10118" y="2623"/>
                    <a:pt x="10171" y="2748"/>
                    <a:pt x="10171" y="2873"/>
                  </a:cubicBezTo>
                  <a:cubicBezTo>
                    <a:pt x="10171" y="3016"/>
                    <a:pt x="10118" y="3141"/>
                    <a:pt x="10028" y="3230"/>
                  </a:cubicBezTo>
                  <a:cubicBezTo>
                    <a:pt x="9939" y="3319"/>
                    <a:pt x="9814" y="3372"/>
                    <a:pt x="9689" y="3372"/>
                  </a:cubicBezTo>
                  <a:cubicBezTo>
                    <a:pt x="9564" y="3372"/>
                    <a:pt x="9440" y="3319"/>
                    <a:pt x="9350" y="3230"/>
                  </a:cubicBezTo>
                  <a:cubicBezTo>
                    <a:pt x="9261" y="3141"/>
                    <a:pt x="9208" y="3016"/>
                    <a:pt x="9208" y="2873"/>
                  </a:cubicBezTo>
                  <a:cubicBezTo>
                    <a:pt x="9208" y="2748"/>
                    <a:pt x="9261" y="2623"/>
                    <a:pt x="9350" y="2534"/>
                  </a:cubicBezTo>
                  <a:cubicBezTo>
                    <a:pt x="9440" y="2445"/>
                    <a:pt x="9564" y="2391"/>
                    <a:pt x="9689" y="2391"/>
                  </a:cubicBezTo>
                  <a:close/>
                  <a:moveTo>
                    <a:pt x="3284" y="3997"/>
                  </a:moveTo>
                  <a:cubicBezTo>
                    <a:pt x="3409" y="3997"/>
                    <a:pt x="3534" y="4051"/>
                    <a:pt x="3623" y="4140"/>
                  </a:cubicBezTo>
                  <a:cubicBezTo>
                    <a:pt x="3712" y="4229"/>
                    <a:pt x="3766" y="4354"/>
                    <a:pt x="3766" y="4479"/>
                  </a:cubicBezTo>
                  <a:cubicBezTo>
                    <a:pt x="3766" y="4604"/>
                    <a:pt x="3712" y="4729"/>
                    <a:pt x="3623" y="4818"/>
                  </a:cubicBezTo>
                  <a:cubicBezTo>
                    <a:pt x="3534" y="4907"/>
                    <a:pt x="3409" y="4960"/>
                    <a:pt x="3284" y="4960"/>
                  </a:cubicBezTo>
                  <a:cubicBezTo>
                    <a:pt x="3159" y="4960"/>
                    <a:pt x="3034" y="4907"/>
                    <a:pt x="2945" y="4818"/>
                  </a:cubicBezTo>
                  <a:cubicBezTo>
                    <a:pt x="2856" y="4729"/>
                    <a:pt x="2802" y="4604"/>
                    <a:pt x="2802" y="4479"/>
                  </a:cubicBezTo>
                  <a:cubicBezTo>
                    <a:pt x="2802" y="4354"/>
                    <a:pt x="2856" y="4229"/>
                    <a:pt x="2945" y="4140"/>
                  </a:cubicBezTo>
                  <a:cubicBezTo>
                    <a:pt x="3034" y="4051"/>
                    <a:pt x="3159" y="3997"/>
                    <a:pt x="3284" y="3997"/>
                  </a:cubicBezTo>
                  <a:close/>
                  <a:moveTo>
                    <a:pt x="9689" y="3997"/>
                  </a:moveTo>
                  <a:cubicBezTo>
                    <a:pt x="9814" y="3997"/>
                    <a:pt x="9939" y="4051"/>
                    <a:pt x="10028" y="4140"/>
                  </a:cubicBezTo>
                  <a:cubicBezTo>
                    <a:pt x="10118" y="4229"/>
                    <a:pt x="10171" y="4354"/>
                    <a:pt x="10171" y="4479"/>
                  </a:cubicBezTo>
                  <a:cubicBezTo>
                    <a:pt x="10171" y="4604"/>
                    <a:pt x="10118" y="4729"/>
                    <a:pt x="10028" y="4818"/>
                  </a:cubicBezTo>
                  <a:cubicBezTo>
                    <a:pt x="9939" y="4907"/>
                    <a:pt x="9814" y="4960"/>
                    <a:pt x="9689" y="4960"/>
                  </a:cubicBezTo>
                  <a:cubicBezTo>
                    <a:pt x="9564" y="4960"/>
                    <a:pt x="9440" y="4907"/>
                    <a:pt x="9350" y="4818"/>
                  </a:cubicBezTo>
                  <a:cubicBezTo>
                    <a:pt x="9261" y="4729"/>
                    <a:pt x="9208" y="4604"/>
                    <a:pt x="9208" y="4479"/>
                  </a:cubicBezTo>
                  <a:cubicBezTo>
                    <a:pt x="9208" y="4354"/>
                    <a:pt x="9261" y="4229"/>
                    <a:pt x="9350" y="4140"/>
                  </a:cubicBezTo>
                  <a:cubicBezTo>
                    <a:pt x="9440" y="4051"/>
                    <a:pt x="9564" y="3997"/>
                    <a:pt x="9689" y="3997"/>
                  </a:cubicBezTo>
                  <a:close/>
                  <a:moveTo>
                    <a:pt x="9689" y="5621"/>
                  </a:moveTo>
                  <a:cubicBezTo>
                    <a:pt x="9957" y="5621"/>
                    <a:pt x="10171" y="5835"/>
                    <a:pt x="10171" y="6102"/>
                  </a:cubicBezTo>
                  <a:lnTo>
                    <a:pt x="10171" y="7690"/>
                  </a:lnTo>
                  <a:cubicBezTo>
                    <a:pt x="10171" y="7958"/>
                    <a:pt x="9957" y="8172"/>
                    <a:pt x="9689" y="8172"/>
                  </a:cubicBezTo>
                  <a:lnTo>
                    <a:pt x="3284" y="8172"/>
                  </a:lnTo>
                  <a:cubicBezTo>
                    <a:pt x="3016" y="8172"/>
                    <a:pt x="2802" y="7940"/>
                    <a:pt x="2802" y="7673"/>
                  </a:cubicBezTo>
                  <a:lnTo>
                    <a:pt x="2802" y="6102"/>
                  </a:lnTo>
                  <a:cubicBezTo>
                    <a:pt x="2802" y="5835"/>
                    <a:pt x="3016" y="5621"/>
                    <a:pt x="3284" y="5621"/>
                  </a:cubicBezTo>
                  <a:close/>
                  <a:moveTo>
                    <a:pt x="7798" y="9296"/>
                  </a:moveTo>
                  <a:lnTo>
                    <a:pt x="6496" y="9956"/>
                  </a:lnTo>
                  <a:lnTo>
                    <a:pt x="5175" y="9296"/>
                  </a:lnTo>
                  <a:close/>
                  <a:moveTo>
                    <a:pt x="4265" y="9939"/>
                  </a:moveTo>
                  <a:lnTo>
                    <a:pt x="5407" y="10492"/>
                  </a:lnTo>
                  <a:lnTo>
                    <a:pt x="4497" y="10938"/>
                  </a:lnTo>
                  <a:cubicBezTo>
                    <a:pt x="4461" y="10599"/>
                    <a:pt x="4372" y="10260"/>
                    <a:pt x="4265" y="9939"/>
                  </a:cubicBezTo>
                  <a:close/>
                  <a:moveTo>
                    <a:pt x="8708" y="9939"/>
                  </a:moveTo>
                  <a:lnTo>
                    <a:pt x="8708" y="9939"/>
                  </a:lnTo>
                  <a:cubicBezTo>
                    <a:pt x="8601" y="10260"/>
                    <a:pt x="8512" y="10599"/>
                    <a:pt x="8476" y="10938"/>
                  </a:cubicBezTo>
                  <a:lnTo>
                    <a:pt x="7566" y="10492"/>
                  </a:lnTo>
                  <a:lnTo>
                    <a:pt x="8708" y="9939"/>
                  </a:lnTo>
                  <a:close/>
                  <a:moveTo>
                    <a:pt x="6496" y="11045"/>
                  </a:moveTo>
                  <a:lnTo>
                    <a:pt x="7798" y="11705"/>
                  </a:lnTo>
                  <a:lnTo>
                    <a:pt x="6496" y="12347"/>
                  </a:lnTo>
                  <a:lnTo>
                    <a:pt x="5175" y="11705"/>
                  </a:lnTo>
                  <a:lnTo>
                    <a:pt x="6496" y="11045"/>
                  </a:lnTo>
                  <a:close/>
                  <a:moveTo>
                    <a:pt x="4569" y="12490"/>
                  </a:moveTo>
                  <a:lnTo>
                    <a:pt x="5407" y="12900"/>
                  </a:lnTo>
                  <a:lnTo>
                    <a:pt x="4569" y="13311"/>
                  </a:lnTo>
                  <a:lnTo>
                    <a:pt x="4569" y="12490"/>
                  </a:lnTo>
                  <a:close/>
                  <a:moveTo>
                    <a:pt x="8405" y="12490"/>
                  </a:moveTo>
                  <a:lnTo>
                    <a:pt x="8405" y="13311"/>
                  </a:lnTo>
                  <a:lnTo>
                    <a:pt x="7566" y="12900"/>
                  </a:lnTo>
                  <a:lnTo>
                    <a:pt x="8405" y="12490"/>
                  </a:lnTo>
                  <a:close/>
                  <a:moveTo>
                    <a:pt x="6496" y="0"/>
                  </a:moveTo>
                  <a:cubicBezTo>
                    <a:pt x="4783" y="0"/>
                    <a:pt x="3177" y="500"/>
                    <a:pt x="1964" y="1392"/>
                  </a:cubicBezTo>
                  <a:cubicBezTo>
                    <a:pt x="697" y="2320"/>
                    <a:pt x="1" y="3551"/>
                    <a:pt x="1" y="4889"/>
                  </a:cubicBezTo>
                  <a:lnTo>
                    <a:pt x="1" y="7690"/>
                  </a:lnTo>
                  <a:cubicBezTo>
                    <a:pt x="1" y="7869"/>
                    <a:pt x="108" y="8029"/>
                    <a:pt x="251" y="8119"/>
                  </a:cubicBezTo>
                  <a:lnTo>
                    <a:pt x="3248" y="9903"/>
                  </a:lnTo>
                  <a:lnTo>
                    <a:pt x="3230" y="9903"/>
                  </a:lnTo>
                  <a:cubicBezTo>
                    <a:pt x="3409" y="10438"/>
                    <a:pt x="3587" y="11277"/>
                    <a:pt x="3587" y="11848"/>
                  </a:cubicBezTo>
                  <a:lnTo>
                    <a:pt x="3587" y="14096"/>
                  </a:lnTo>
                  <a:cubicBezTo>
                    <a:pt x="3587" y="14185"/>
                    <a:pt x="3623" y="14292"/>
                    <a:pt x="3676" y="14381"/>
                  </a:cubicBezTo>
                  <a:cubicBezTo>
                    <a:pt x="3783" y="14524"/>
                    <a:pt x="3926" y="14578"/>
                    <a:pt x="4087" y="14578"/>
                  </a:cubicBezTo>
                  <a:cubicBezTo>
                    <a:pt x="4158" y="14578"/>
                    <a:pt x="4230" y="14560"/>
                    <a:pt x="4301" y="14542"/>
                  </a:cubicBezTo>
                  <a:lnTo>
                    <a:pt x="6496" y="13436"/>
                  </a:lnTo>
                  <a:lnTo>
                    <a:pt x="8672" y="14542"/>
                  </a:lnTo>
                  <a:cubicBezTo>
                    <a:pt x="8744" y="14560"/>
                    <a:pt x="8815" y="14578"/>
                    <a:pt x="8904" y="14578"/>
                  </a:cubicBezTo>
                  <a:cubicBezTo>
                    <a:pt x="9047" y="14578"/>
                    <a:pt x="9190" y="14524"/>
                    <a:pt x="9297" y="14381"/>
                  </a:cubicBezTo>
                  <a:cubicBezTo>
                    <a:pt x="9350" y="14292"/>
                    <a:pt x="9386" y="14185"/>
                    <a:pt x="9386" y="14096"/>
                  </a:cubicBezTo>
                  <a:lnTo>
                    <a:pt x="9386" y="11830"/>
                  </a:lnTo>
                  <a:cubicBezTo>
                    <a:pt x="9386" y="11259"/>
                    <a:pt x="9564" y="10438"/>
                    <a:pt x="9743" y="9903"/>
                  </a:cubicBezTo>
                  <a:lnTo>
                    <a:pt x="12723" y="8119"/>
                  </a:lnTo>
                  <a:cubicBezTo>
                    <a:pt x="12883" y="8047"/>
                    <a:pt x="12972" y="7887"/>
                    <a:pt x="12972" y="7708"/>
                  </a:cubicBezTo>
                  <a:lnTo>
                    <a:pt x="12972" y="4889"/>
                  </a:lnTo>
                  <a:cubicBezTo>
                    <a:pt x="12972" y="3551"/>
                    <a:pt x="12277" y="2320"/>
                    <a:pt x="11010" y="1392"/>
                  </a:cubicBezTo>
                  <a:cubicBezTo>
                    <a:pt x="9796" y="500"/>
                    <a:pt x="8191" y="0"/>
                    <a:pt x="6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68"/>
          <p:cNvGrpSpPr/>
          <p:nvPr/>
        </p:nvGrpSpPr>
        <p:grpSpPr>
          <a:xfrm>
            <a:off x="3377540" y="2618420"/>
            <a:ext cx="408585" cy="407127"/>
            <a:chOff x="2666500" y="2633775"/>
            <a:chExt cx="364450" cy="363150"/>
          </a:xfrm>
        </p:grpSpPr>
        <p:sp>
          <p:nvSpPr>
            <p:cNvPr id="988" name="Google Shape;988;p68"/>
            <p:cNvSpPr/>
            <p:nvPr/>
          </p:nvSpPr>
          <p:spPr>
            <a:xfrm>
              <a:off x="2666500" y="2633775"/>
              <a:ext cx="106625" cy="318975"/>
            </a:xfrm>
            <a:custGeom>
              <a:avLst/>
              <a:gdLst/>
              <a:ahLst/>
              <a:cxnLst/>
              <a:rect l="l" t="t" r="r" b="b"/>
              <a:pathLst>
                <a:path w="4265" h="12759" extrusionOk="0">
                  <a:moveTo>
                    <a:pt x="3069" y="982"/>
                  </a:moveTo>
                  <a:cubicBezTo>
                    <a:pt x="3248" y="982"/>
                    <a:pt x="3408" y="1089"/>
                    <a:pt x="3444" y="1250"/>
                  </a:cubicBezTo>
                  <a:cubicBezTo>
                    <a:pt x="3533" y="1518"/>
                    <a:pt x="3337" y="1767"/>
                    <a:pt x="3069" y="1767"/>
                  </a:cubicBezTo>
                  <a:lnTo>
                    <a:pt x="1232" y="1767"/>
                  </a:lnTo>
                  <a:cubicBezTo>
                    <a:pt x="1053" y="1767"/>
                    <a:pt x="910" y="1660"/>
                    <a:pt x="857" y="1500"/>
                  </a:cubicBezTo>
                  <a:cubicBezTo>
                    <a:pt x="768" y="1232"/>
                    <a:pt x="964" y="982"/>
                    <a:pt x="1232" y="982"/>
                  </a:cubicBezTo>
                  <a:close/>
                  <a:moveTo>
                    <a:pt x="964" y="5372"/>
                  </a:moveTo>
                  <a:cubicBezTo>
                    <a:pt x="1107" y="5372"/>
                    <a:pt x="1249" y="5425"/>
                    <a:pt x="1356" y="5532"/>
                  </a:cubicBezTo>
                  <a:cubicBezTo>
                    <a:pt x="1446" y="5639"/>
                    <a:pt x="1517" y="5782"/>
                    <a:pt x="1517" y="5925"/>
                  </a:cubicBezTo>
                  <a:cubicBezTo>
                    <a:pt x="1517" y="6067"/>
                    <a:pt x="1446" y="6210"/>
                    <a:pt x="1356" y="6317"/>
                  </a:cubicBezTo>
                  <a:cubicBezTo>
                    <a:pt x="1249" y="6406"/>
                    <a:pt x="1107" y="6478"/>
                    <a:pt x="964" y="6478"/>
                  </a:cubicBezTo>
                  <a:cubicBezTo>
                    <a:pt x="821" y="6478"/>
                    <a:pt x="678" y="6406"/>
                    <a:pt x="571" y="6317"/>
                  </a:cubicBezTo>
                  <a:cubicBezTo>
                    <a:pt x="464" y="6210"/>
                    <a:pt x="411" y="6067"/>
                    <a:pt x="411" y="5925"/>
                  </a:cubicBezTo>
                  <a:cubicBezTo>
                    <a:pt x="411" y="5782"/>
                    <a:pt x="464" y="5639"/>
                    <a:pt x="571" y="5532"/>
                  </a:cubicBezTo>
                  <a:cubicBezTo>
                    <a:pt x="678" y="5425"/>
                    <a:pt x="821" y="5372"/>
                    <a:pt x="964" y="5372"/>
                  </a:cubicBezTo>
                  <a:close/>
                  <a:moveTo>
                    <a:pt x="3069" y="9136"/>
                  </a:moveTo>
                  <a:cubicBezTo>
                    <a:pt x="3248" y="9136"/>
                    <a:pt x="3408" y="9243"/>
                    <a:pt x="3444" y="9404"/>
                  </a:cubicBezTo>
                  <a:cubicBezTo>
                    <a:pt x="3533" y="9672"/>
                    <a:pt x="3337" y="9921"/>
                    <a:pt x="3069" y="9921"/>
                  </a:cubicBezTo>
                  <a:lnTo>
                    <a:pt x="1232" y="9921"/>
                  </a:lnTo>
                  <a:cubicBezTo>
                    <a:pt x="1053" y="9921"/>
                    <a:pt x="910" y="9814"/>
                    <a:pt x="857" y="9654"/>
                  </a:cubicBezTo>
                  <a:cubicBezTo>
                    <a:pt x="768" y="9386"/>
                    <a:pt x="964" y="9136"/>
                    <a:pt x="1232" y="9136"/>
                  </a:cubicBezTo>
                  <a:close/>
                  <a:moveTo>
                    <a:pt x="3069" y="10956"/>
                  </a:moveTo>
                  <a:cubicBezTo>
                    <a:pt x="3248" y="10956"/>
                    <a:pt x="3408" y="11063"/>
                    <a:pt x="3444" y="11224"/>
                  </a:cubicBezTo>
                  <a:cubicBezTo>
                    <a:pt x="3533" y="11492"/>
                    <a:pt x="3337" y="11741"/>
                    <a:pt x="3069" y="11741"/>
                  </a:cubicBezTo>
                  <a:lnTo>
                    <a:pt x="1232" y="11741"/>
                  </a:lnTo>
                  <a:cubicBezTo>
                    <a:pt x="1053" y="11741"/>
                    <a:pt x="910" y="11634"/>
                    <a:pt x="857" y="11474"/>
                  </a:cubicBezTo>
                  <a:cubicBezTo>
                    <a:pt x="768" y="11206"/>
                    <a:pt x="964" y="10956"/>
                    <a:pt x="1232" y="10956"/>
                  </a:cubicBezTo>
                  <a:close/>
                  <a:moveTo>
                    <a:pt x="322" y="1"/>
                  </a:moveTo>
                  <a:cubicBezTo>
                    <a:pt x="143" y="1"/>
                    <a:pt x="0" y="144"/>
                    <a:pt x="0" y="322"/>
                  </a:cubicBezTo>
                  <a:lnTo>
                    <a:pt x="0" y="12455"/>
                  </a:lnTo>
                  <a:cubicBezTo>
                    <a:pt x="0" y="12616"/>
                    <a:pt x="143" y="12758"/>
                    <a:pt x="322" y="12758"/>
                  </a:cubicBezTo>
                  <a:lnTo>
                    <a:pt x="3944" y="12758"/>
                  </a:lnTo>
                  <a:cubicBezTo>
                    <a:pt x="4122" y="12758"/>
                    <a:pt x="4265" y="12616"/>
                    <a:pt x="4265" y="12455"/>
                  </a:cubicBezTo>
                  <a:lnTo>
                    <a:pt x="4265" y="322"/>
                  </a:lnTo>
                  <a:cubicBezTo>
                    <a:pt x="4265" y="144"/>
                    <a:pt x="4122" y="1"/>
                    <a:pt x="3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8"/>
            <p:cNvSpPr/>
            <p:nvPr/>
          </p:nvSpPr>
          <p:spPr>
            <a:xfrm>
              <a:off x="2794075" y="2633775"/>
              <a:ext cx="109300" cy="318975"/>
            </a:xfrm>
            <a:custGeom>
              <a:avLst/>
              <a:gdLst/>
              <a:ahLst/>
              <a:cxnLst/>
              <a:rect l="l" t="t" r="r" b="b"/>
              <a:pathLst>
                <a:path w="4372" h="12759" extrusionOk="0">
                  <a:moveTo>
                    <a:pt x="3123" y="982"/>
                  </a:moveTo>
                  <a:cubicBezTo>
                    <a:pt x="3301" y="982"/>
                    <a:pt x="3444" y="1089"/>
                    <a:pt x="3498" y="1250"/>
                  </a:cubicBezTo>
                  <a:cubicBezTo>
                    <a:pt x="3587" y="1518"/>
                    <a:pt x="3390" y="1767"/>
                    <a:pt x="3123" y="1767"/>
                  </a:cubicBezTo>
                  <a:lnTo>
                    <a:pt x="1285" y="1767"/>
                  </a:lnTo>
                  <a:cubicBezTo>
                    <a:pt x="1107" y="1767"/>
                    <a:pt x="946" y="1660"/>
                    <a:pt x="910" y="1500"/>
                  </a:cubicBezTo>
                  <a:cubicBezTo>
                    <a:pt x="821" y="1232"/>
                    <a:pt x="1017" y="982"/>
                    <a:pt x="1267" y="982"/>
                  </a:cubicBezTo>
                  <a:close/>
                  <a:moveTo>
                    <a:pt x="1303" y="5372"/>
                  </a:moveTo>
                  <a:cubicBezTo>
                    <a:pt x="1446" y="5372"/>
                    <a:pt x="1588" y="5425"/>
                    <a:pt x="1678" y="5532"/>
                  </a:cubicBezTo>
                  <a:cubicBezTo>
                    <a:pt x="1785" y="5639"/>
                    <a:pt x="1838" y="5782"/>
                    <a:pt x="1838" y="5925"/>
                  </a:cubicBezTo>
                  <a:cubicBezTo>
                    <a:pt x="1838" y="6067"/>
                    <a:pt x="1785" y="6210"/>
                    <a:pt x="1678" y="6317"/>
                  </a:cubicBezTo>
                  <a:cubicBezTo>
                    <a:pt x="1588" y="6406"/>
                    <a:pt x="1446" y="6478"/>
                    <a:pt x="1303" y="6478"/>
                  </a:cubicBezTo>
                  <a:cubicBezTo>
                    <a:pt x="1142" y="6478"/>
                    <a:pt x="1017" y="6406"/>
                    <a:pt x="910" y="6317"/>
                  </a:cubicBezTo>
                  <a:cubicBezTo>
                    <a:pt x="803" y="6210"/>
                    <a:pt x="750" y="6067"/>
                    <a:pt x="750" y="5925"/>
                  </a:cubicBezTo>
                  <a:cubicBezTo>
                    <a:pt x="750" y="5782"/>
                    <a:pt x="803" y="5639"/>
                    <a:pt x="910" y="5532"/>
                  </a:cubicBezTo>
                  <a:cubicBezTo>
                    <a:pt x="1017" y="5425"/>
                    <a:pt x="1142" y="5372"/>
                    <a:pt x="1303" y="5372"/>
                  </a:cubicBezTo>
                  <a:close/>
                  <a:moveTo>
                    <a:pt x="3123" y="9136"/>
                  </a:moveTo>
                  <a:cubicBezTo>
                    <a:pt x="3301" y="9136"/>
                    <a:pt x="3444" y="9243"/>
                    <a:pt x="3498" y="9404"/>
                  </a:cubicBezTo>
                  <a:cubicBezTo>
                    <a:pt x="3587" y="9672"/>
                    <a:pt x="3390" y="9921"/>
                    <a:pt x="3123" y="9921"/>
                  </a:cubicBezTo>
                  <a:lnTo>
                    <a:pt x="1285" y="9921"/>
                  </a:lnTo>
                  <a:cubicBezTo>
                    <a:pt x="1107" y="9921"/>
                    <a:pt x="946" y="9814"/>
                    <a:pt x="910" y="9654"/>
                  </a:cubicBezTo>
                  <a:cubicBezTo>
                    <a:pt x="821" y="9386"/>
                    <a:pt x="1017" y="9136"/>
                    <a:pt x="1267" y="9136"/>
                  </a:cubicBezTo>
                  <a:close/>
                  <a:moveTo>
                    <a:pt x="3123" y="10956"/>
                  </a:moveTo>
                  <a:cubicBezTo>
                    <a:pt x="3301" y="10956"/>
                    <a:pt x="3444" y="11063"/>
                    <a:pt x="3498" y="11224"/>
                  </a:cubicBezTo>
                  <a:cubicBezTo>
                    <a:pt x="3587" y="11492"/>
                    <a:pt x="3390" y="11741"/>
                    <a:pt x="3123" y="11741"/>
                  </a:cubicBezTo>
                  <a:lnTo>
                    <a:pt x="1285" y="11741"/>
                  </a:lnTo>
                  <a:cubicBezTo>
                    <a:pt x="1107" y="11741"/>
                    <a:pt x="946" y="11634"/>
                    <a:pt x="910" y="11474"/>
                  </a:cubicBezTo>
                  <a:cubicBezTo>
                    <a:pt x="821" y="11206"/>
                    <a:pt x="1017" y="10956"/>
                    <a:pt x="1267" y="10956"/>
                  </a:cubicBezTo>
                  <a:close/>
                  <a:moveTo>
                    <a:pt x="322" y="1"/>
                  </a:moveTo>
                  <a:cubicBezTo>
                    <a:pt x="143" y="1"/>
                    <a:pt x="0" y="144"/>
                    <a:pt x="0" y="322"/>
                  </a:cubicBezTo>
                  <a:lnTo>
                    <a:pt x="0" y="12455"/>
                  </a:lnTo>
                  <a:cubicBezTo>
                    <a:pt x="0" y="12616"/>
                    <a:pt x="143" y="12758"/>
                    <a:pt x="322" y="12758"/>
                  </a:cubicBezTo>
                  <a:lnTo>
                    <a:pt x="4051" y="12758"/>
                  </a:lnTo>
                  <a:cubicBezTo>
                    <a:pt x="4229" y="12758"/>
                    <a:pt x="4372" y="12616"/>
                    <a:pt x="4372" y="12455"/>
                  </a:cubicBezTo>
                  <a:lnTo>
                    <a:pt x="4372" y="322"/>
                  </a:lnTo>
                  <a:cubicBezTo>
                    <a:pt x="4372" y="144"/>
                    <a:pt x="4229" y="1"/>
                    <a:pt x="4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8"/>
            <p:cNvSpPr/>
            <p:nvPr/>
          </p:nvSpPr>
          <p:spPr>
            <a:xfrm>
              <a:off x="2924325" y="2633775"/>
              <a:ext cx="106625" cy="318975"/>
            </a:xfrm>
            <a:custGeom>
              <a:avLst/>
              <a:gdLst/>
              <a:ahLst/>
              <a:cxnLst/>
              <a:rect l="l" t="t" r="r" b="b"/>
              <a:pathLst>
                <a:path w="4265" h="12759" extrusionOk="0">
                  <a:moveTo>
                    <a:pt x="3069" y="982"/>
                  </a:moveTo>
                  <a:cubicBezTo>
                    <a:pt x="3230" y="982"/>
                    <a:pt x="3391" y="1089"/>
                    <a:pt x="3444" y="1250"/>
                  </a:cubicBezTo>
                  <a:cubicBezTo>
                    <a:pt x="3533" y="1518"/>
                    <a:pt x="3319" y="1767"/>
                    <a:pt x="3069" y="1767"/>
                  </a:cubicBezTo>
                  <a:lnTo>
                    <a:pt x="1214" y="1767"/>
                  </a:lnTo>
                  <a:cubicBezTo>
                    <a:pt x="1053" y="1767"/>
                    <a:pt x="893" y="1660"/>
                    <a:pt x="839" y="1500"/>
                  </a:cubicBezTo>
                  <a:cubicBezTo>
                    <a:pt x="768" y="1232"/>
                    <a:pt x="964" y="982"/>
                    <a:pt x="1214" y="982"/>
                  </a:cubicBezTo>
                  <a:close/>
                  <a:moveTo>
                    <a:pt x="1160" y="5372"/>
                  </a:moveTo>
                  <a:cubicBezTo>
                    <a:pt x="1303" y="5372"/>
                    <a:pt x="1446" y="5425"/>
                    <a:pt x="1553" y="5532"/>
                  </a:cubicBezTo>
                  <a:cubicBezTo>
                    <a:pt x="1660" y="5639"/>
                    <a:pt x="1713" y="5782"/>
                    <a:pt x="1713" y="5925"/>
                  </a:cubicBezTo>
                  <a:cubicBezTo>
                    <a:pt x="1713" y="6067"/>
                    <a:pt x="1660" y="6210"/>
                    <a:pt x="1553" y="6317"/>
                  </a:cubicBezTo>
                  <a:cubicBezTo>
                    <a:pt x="1446" y="6406"/>
                    <a:pt x="1303" y="6478"/>
                    <a:pt x="1160" y="6478"/>
                  </a:cubicBezTo>
                  <a:cubicBezTo>
                    <a:pt x="1017" y="6478"/>
                    <a:pt x="875" y="6406"/>
                    <a:pt x="768" y="6317"/>
                  </a:cubicBezTo>
                  <a:cubicBezTo>
                    <a:pt x="678" y="6210"/>
                    <a:pt x="607" y="6067"/>
                    <a:pt x="607" y="5925"/>
                  </a:cubicBezTo>
                  <a:cubicBezTo>
                    <a:pt x="607" y="5782"/>
                    <a:pt x="678" y="5639"/>
                    <a:pt x="768" y="5532"/>
                  </a:cubicBezTo>
                  <a:cubicBezTo>
                    <a:pt x="875" y="5425"/>
                    <a:pt x="1017" y="5372"/>
                    <a:pt x="1160" y="5372"/>
                  </a:cubicBezTo>
                  <a:close/>
                  <a:moveTo>
                    <a:pt x="3069" y="9136"/>
                  </a:moveTo>
                  <a:cubicBezTo>
                    <a:pt x="3230" y="9136"/>
                    <a:pt x="3391" y="9243"/>
                    <a:pt x="3444" y="9404"/>
                  </a:cubicBezTo>
                  <a:cubicBezTo>
                    <a:pt x="3533" y="9672"/>
                    <a:pt x="3319" y="9921"/>
                    <a:pt x="3069" y="9921"/>
                  </a:cubicBezTo>
                  <a:lnTo>
                    <a:pt x="1214" y="9921"/>
                  </a:lnTo>
                  <a:cubicBezTo>
                    <a:pt x="1053" y="9921"/>
                    <a:pt x="893" y="9814"/>
                    <a:pt x="839" y="9654"/>
                  </a:cubicBezTo>
                  <a:cubicBezTo>
                    <a:pt x="768" y="9386"/>
                    <a:pt x="964" y="9136"/>
                    <a:pt x="1214" y="9136"/>
                  </a:cubicBezTo>
                  <a:close/>
                  <a:moveTo>
                    <a:pt x="3069" y="10956"/>
                  </a:moveTo>
                  <a:cubicBezTo>
                    <a:pt x="3230" y="10956"/>
                    <a:pt x="3391" y="11063"/>
                    <a:pt x="3444" y="11224"/>
                  </a:cubicBezTo>
                  <a:cubicBezTo>
                    <a:pt x="3533" y="11492"/>
                    <a:pt x="3319" y="11741"/>
                    <a:pt x="3069" y="11741"/>
                  </a:cubicBezTo>
                  <a:lnTo>
                    <a:pt x="1214" y="11741"/>
                  </a:lnTo>
                  <a:cubicBezTo>
                    <a:pt x="1053" y="11741"/>
                    <a:pt x="893" y="11634"/>
                    <a:pt x="839" y="11474"/>
                  </a:cubicBezTo>
                  <a:cubicBezTo>
                    <a:pt x="768" y="11206"/>
                    <a:pt x="964" y="10956"/>
                    <a:pt x="1214" y="10956"/>
                  </a:cubicBezTo>
                  <a:close/>
                  <a:moveTo>
                    <a:pt x="304" y="1"/>
                  </a:moveTo>
                  <a:cubicBezTo>
                    <a:pt x="125" y="1"/>
                    <a:pt x="0" y="144"/>
                    <a:pt x="0" y="322"/>
                  </a:cubicBezTo>
                  <a:lnTo>
                    <a:pt x="0" y="12455"/>
                  </a:lnTo>
                  <a:cubicBezTo>
                    <a:pt x="0" y="12616"/>
                    <a:pt x="125" y="12758"/>
                    <a:pt x="304" y="12758"/>
                  </a:cubicBezTo>
                  <a:lnTo>
                    <a:pt x="3944" y="12758"/>
                  </a:lnTo>
                  <a:cubicBezTo>
                    <a:pt x="4122" y="12758"/>
                    <a:pt x="4265" y="12616"/>
                    <a:pt x="4265" y="12455"/>
                  </a:cubicBezTo>
                  <a:lnTo>
                    <a:pt x="4265" y="322"/>
                  </a:lnTo>
                  <a:cubicBezTo>
                    <a:pt x="4265" y="144"/>
                    <a:pt x="4122" y="1"/>
                    <a:pt x="3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8"/>
            <p:cNvSpPr/>
            <p:nvPr/>
          </p:nvSpPr>
          <p:spPr>
            <a:xfrm>
              <a:off x="2671400" y="2968775"/>
              <a:ext cx="25900" cy="28150"/>
            </a:xfrm>
            <a:custGeom>
              <a:avLst/>
              <a:gdLst/>
              <a:ahLst/>
              <a:cxnLst/>
              <a:rect l="l" t="t" r="r" b="b"/>
              <a:pathLst>
                <a:path w="1036" h="1126" extrusionOk="0">
                  <a:moveTo>
                    <a:pt x="1" y="1"/>
                  </a:moveTo>
                  <a:lnTo>
                    <a:pt x="1" y="607"/>
                  </a:lnTo>
                  <a:cubicBezTo>
                    <a:pt x="1" y="900"/>
                    <a:pt x="233" y="1126"/>
                    <a:pt x="521" y="1126"/>
                  </a:cubicBezTo>
                  <a:cubicBezTo>
                    <a:pt x="532" y="1126"/>
                    <a:pt x="543" y="1125"/>
                    <a:pt x="554" y="1125"/>
                  </a:cubicBezTo>
                  <a:cubicBezTo>
                    <a:pt x="821" y="1089"/>
                    <a:pt x="1036" y="857"/>
                    <a:pt x="1036" y="590"/>
                  </a:cubicBezTo>
                  <a:lnTo>
                    <a:pt x="1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8"/>
            <p:cNvSpPr/>
            <p:nvPr/>
          </p:nvSpPr>
          <p:spPr>
            <a:xfrm>
              <a:off x="2780700" y="2968775"/>
              <a:ext cx="25450" cy="28150"/>
            </a:xfrm>
            <a:custGeom>
              <a:avLst/>
              <a:gdLst/>
              <a:ahLst/>
              <a:cxnLst/>
              <a:rect l="l" t="t" r="r" b="b"/>
              <a:pathLst>
                <a:path w="1018" h="1126" extrusionOk="0">
                  <a:moveTo>
                    <a:pt x="0" y="1"/>
                  </a:moveTo>
                  <a:lnTo>
                    <a:pt x="0" y="607"/>
                  </a:lnTo>
                  <a:cubicBezTo>
                    <a:pt x="0" y="900"/>
                    <a:pt x="232" y="1126"/>
                    <a:pt x="521" y="1126"/>
                  </a:cubicBezTo>
                  <a:cubicBezTo>
                    <a:pt x="531" y="1126"/>
                    <a:pt x="542" y="1125"/>
                    <a:pt x="553" y="1125"/>
                  </a:cubicBezTo>
                  <a:cubicBezTo>
                    <a:pt x="821" y="1089"/>
                    <a:pt x="1017" y="857"/>
                    <a:pt x="1017" y="590"/>
                  </a:cubicBezTo>
                  <a:lnTo>
                    <a:pt x="10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8"/>
            <p:cNvSpPr/>
            <p:nvPr/>
          </p:nvSpPr>
          <p:spPr>
            <a:xfrm>
              <a:off x="2889525" y="2968775"/>
              <a:ext cx="25900" cy="28150"/>
            </a:xfrm>
            <a:custGeom>
              <a:avLst/>
              <a:gdLst/>
              <a:ahLst/>
              <a:cxnLst/>
              <a:rect l="l" t="t" r="r" b="b"/>
              <a:pathLst>
                <a:path w="1036" h="1126" extrusionOk="0">
                  <a:moveTo>
                    <a:pt x="1" y="1"/>
                  </a:moveTo>
                  <a:lnTo>
                    <a:pt x="1" y="607"/>
                  </a:lnTo>
                  <a:cubicBezTo>
                    <a:pt x="1" y="900"/>
                    <a:pt x="249" y="1126"/>
                    <a:pt x="539" y="1126"/>
                  </a:cubicBezTo>
                  <a:cubicBezTo>
                    <a:pt x="550" y="1126"/>
                    <a:pt x="561" y="1125"/>
                    <a:pt x="572" y="1125"/>
                  </a:cubicBezTo>
                  <a:cubicBezTo>
                    <a:pt x="839" y="1089"/>
                    <a:pt x="1036" y="857"/>
                    <a:pt x="1036" y="590"/>
                  </a:cubicBezTo>
                  <a:lnTo>
                    <a:pt x="1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8"/>
            <p:cNvSpPr/>
            <p:nvPr/>
          </p:nvSpPr>
          <p:spPr>
            <a:xfrm>
              <a:off x="2997925" y="2968775"/>
              <a:ext cx="25450" cy="28150"/>
            </a:xfrm>
            <a:custGeom>
              <a:avLst/>
              <a:gdLst/>
              <a:ahLst/>
              <a:cxnLst/>
              <a:rect l="l" t="t" r="r" b="b"/>
              <a:pathLst>
                <a:path w="1018" h="1126" extrusionOk="0">
                  <a:moveTo>
                    <a:pt x="0" y="1"/>
                  </a:moveTo>
                  <a:lnTo>
                    <a:pt x="0" y="607"/>
                  </a:lnTo>
                  <a:cubicBezTo>
                    <a:pt x="0" y="900"/>
                    <a:pt x="233" y="1126"/>
                    <a:pt x="521" y="1126"/>
                  </a:cubicBezTo>
                  <a:cubicBezTo>
                    <a:pt x="532" y="1126"/>
                    <a:pt x="543" y="1125"/>
                    <a:pt x="554" y="1125"/>
                  </a:cubicBezTo>
                  <a:cubicBezTo>
                    <a:pt x="821" y="1089"/>
                    <a:pt x="1017" y="857"/>
                    <a:pt x="1017" y="590"/>
                  </a:cubicBezTo>
                  <a:lnTo>
                    <a:pt x="10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68"/>
          <p:cNvGrpSpPr/>
          <p:nvPr/>
        </p:nvGrpSpPr>
        <p:grpSpPr>
          <a:xfrm>
            <a:off x="4065167" y="2617439"/>
            <a:ext cx="397570" cy="409089"/>
            <a:chOff x="3279850" y="2632900"/>
            <a:chExt cx="354625" cy="364900"/>
          </a:xfrm>
        </p:grpSpPr>
        <p:sp>
          <p:nvSpPr>
            <p:cNvPr id="996" name="Google Shape;996;p68"/>
            <p:cNvSpPr/>
            <p:nvPr/>
          </p:nvSpPr>
          <p:spPr>
            <a:xfrm>
              <a:off x="3279850" y="2632900"/>
              <a:ext cx="270325" cy="46850"/>
            </a:xfrm>
            <a:custGeom>
              <a:avLst/>
              <a:gdLst/>
              <a:ahLst/>
              <a:cxnLst/>
              <a:rect l="l" t="t" r="r" b="b"/>
              <a:pathLst>
                <a:path w="10813" h="1874" extrusionOk="0">
                  <a:moveTo>
                    <a:pt x="232" y="0"/>
                  </a:moveTo>
                  <a:cubicBezTo>
                    <a:pt x="89" y="0"/>
                    <a:pt x="0" y="161"/>
                    <a:pt x="89" y="268"/>
                  </a:cubicBezTo>
                  <a:lnTo>
                    <a:pt x="1195" y="1802"/>
                  </a:lnTo>
                  <a:cubicBezTo>
                    <a:pt x="1231" y="1838"/>
                    <a:pt x="1285" y="1874"/>
                    <a:pt x="1338" y="1874"/>
                  </a:cubicBezTo>
                  <a:lnTo>
                    <a:pt x="9510" y="1874"/>
                  </a:lnTo>
                  <a:cubicBezTo>
                    <a:pt x="9564" y="1874"/>
                    <a:pt x="9617" y="1838"/>
                    <a:pt x="9653" y="1802"/>
                  </a:cubicBezTo>
                  <a:lnTo>
                    <a:pt x="10723" y="268"/>
                  </a:lnTo>
                  <a:cubicBezTo>
                    <a:pt x="10813" y="161"/>
                    <a:pt x="10723" y="0"/>
                    <a:pt x="105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8"/>
            <p:cNvSpPr/>
            <p:nvPr/>
          </p:nvSpPr>
          <p:spPr>
            <a:xfrm>
              <a:off x="3328450" y="2702925"/>
              <a:ext cx="112900" cy="122575"/>
            </a:xfrm>
            <a:custGeom>
              <a:avLst/>
              <a:gdLst/>
              <a:ahLst/>
              <a:cxnLst/>
              <a:rect l="l" t="t" r="r" b="b"/>
              <a:pathLst>
                <a:path w="4516" h="4903" extrusionOk="0">
                  <a:moveTo>
                    <a:pt x="197" y="1"/>
                  </a:moveTo>
                  <a:cubicBezTo>
                    <a:pt x="72" y="1"/>
                    <a:pt x="1" y="143"/>
                    <a:pt x="72" y="250"/>
                  </a:cubicBezTo>
                  <a:lnTo>
                    <a:pt x="3320" y="4836"/>
                  </a:lnTo>
                  <a:cubicBezTo>
                    <a:pt x="3355" y="4880"/>
                    <a:pt x="3404" y="4903"/>
                    <a:pt x="3453" y="4903"/>
                  </a:cubicBezTo>
                  <a:cubicBezTo>
                    <a:pt x="3502" y="4903"/>
                    <a:pt x="3552" y="4880"/>
                    <a:pt x="3587" y="4836"/>
                  </a:cubicBezTo>
                  <a:lnTo>
                    <a:pt x="4479" y="3587"/>
                  </a:lnTo>
                  <a:cubicBezTo>
                    <a:pt x="4515" y="3533"/>
                    <a:pt x="4515" y="3444"/>
                    <a:pt x="4479" y="3391"/>
                  </a:cubicBezTo>
                  <a:lnTo>
                    <a:pt x="2106" y="72"/>
                  </a:lnTo>
                  <a:cubicBezTo>
                    <a:pt x="2071" y="18"/>
                    <a:pt x="2035" y="1"/>
                    <a:pt x="19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8"/>
            <p:cNvSpPr/>
            <p:nvPr/>
          </p:nvSpPr>
          <p:spPr>
            <a:xfrm>
              <a:off x="3413650" y="2929975"/>
              <a:ext cx="32600" cy="67825"/>
            </a:xfrm>
            <a:custGeom>
              <a:avLst/>
              <a:gdLst/>
              <a:ahLst/>
              <a:cxnLst/>
              <a:rect l="l" t="t" r="r" b="b"/>
              <a:pathLst>
                <a:path w="1304" h="2713" extrusionOk="0">
                  <a:moveTo>
                    <a:pt x="982" y="0"/>
                  </a:moveTo>
                  <a:cubicBezTo>
                    <a:pt x="893" y="821"/>
                    <a:pt x="554" y="1606"/>
                    <a:pt x="1" y="2231"/>
                  </a:cubicBezTo>
                  <a:cubicBezTo>
                    <a:pt x="393" y="2481"/>
                    <a:pt x="822" y="2641"/>
                    <a:pt x="1303" y="2713"/>
                  </a:cubicBezTo>
                  <a:lnTo>
                    <a:pt x="13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8"/>
            <p:cNvSpPr/>
            <p:nvPr/>
          </p:nvSpPr>
          <p:spPr>
            <a:xfrm>
              <a:off x="3377975" y="2866625"/>
              <a:ext cx="38825" cy="42400"/>
            </a:xfrm>
            <a:custGeom>
              <a:avLst/>
              <a:gdLst/>
              <a:ahLst/>
              <a:cxnLst/>
              <a:rect l="l" t="t" r="r" b="b"/>
              <a:pathLst>
                <a:path w="1553" h="1696" extrusionOk="0">
                  <a:moveTo>
                    <a:pt x="785" y="1"/>
                  </a:moveTo>
                  <a:cubicBezTo>
                    <a:pt x="375" y="465"/>
                    <a:pt x="90" y="1053"/>
                    <a:pt x="0" y="1696"/>
                  </a:cubicBezTo>
                  <a:lnTo>
                    <a:pt x="1553" y="1696"/>
                  </a:lnTo>
                  <a:cubicBezTo>
                    <a:pt x="1481" y="1071"/>
                    <a:pt x="1214" y="483"/>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8"/>
            <p:cNvSpPr/>
            <p:nvPr/>
          </p:nvSpPr>
          <p:spPr>
            <a:xfrm>
              <a:off x="3467175" y="2929975"/>
              <a:ext cx="32600" cy="67825"/>
            </a:xfrm>
            <a:custGeom>
              <a:avLst/>
              <a:gdLst/>
              <a:ahLst/>
              <a:cxnLst/>
              <a:rect l="l" t="t" r="r" b="b"/>
              <a:pathLst>
                <a:path w="1304" h="2713" extrusionOk="0">
                  <a:moveTo>
                    <a:pt x="1" y="0"/>
                  </a:moveTo>
                  <a:lnTo>
                    <a:pt x="1" y="2713"/>
                  </a:lnTo>
                  <a:cubicBezTo>
                    <a:pt x="465" y="2641"/>
                    <a:pt x="911" y="2481"/>
                    <a:pt x="1303" y="2231"/>
                  </a:cubicBezTo>
                  <a:cubicBezTo>
                    <a:pt x="750" y="1606"/>
                    <a:pt x="411" y="821"/>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8"/>
            <p:cNvSpPr/>
            <p:nvPr/>
          </p:nvSpPr>
          <p:spPr>
            <a:xfrm>
              <a:off x="3413650" y="2841200"/>
              <a:ext cx="32600" cy="67825"/>
            </a:xfrm>
            <a:custGeom>
              <a:avLst/>
              <a:gdLst/>
              <a:ahLst/>
              <a:cxnLst/>
              <a:rect l="l" t="t" r="r" b="b"/>
              <a:pathLst>
                <a:path w="1304" h="2713" extrusionOk="0">
                  <a:moveTo>
                    <a:pt x="1303" y="1"/>
                  </a:moveTo>
                  <a:cubicBezTo>
                    <a:pt x="822" y="54"/>
                    <a:pt x="393" y="233"/>
                    <a:pt x="1" y="482"/>
                  </a:cubicBezTo>
                  <a:cubicBezTo>
                    <a:pt x="554" y="1107"/>
                    <a:pt x="893" y="1892"/>
                    <a:pt x="982" y="2713"/>
                  </a:cubicBezTo>
                  <a:lnTo>
                    <a:pt x="1303" y="2713"/>
                  </a:lnTo>
                  <a:lnTo>
                    <a:pt x="13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8"/>
            <p:cNvSpPr/>
            <p:nvPr/>
          </p:nvSpPr>
          <p:spPr>
            <a:xfrm>
              <a:off x="3453350" y="2632900"/>
              <a:ext cx="181125" cy="193350"/>
            </a:xfrm>
            <a:custGeom>
              <a:avLst/>
              <a:gdLst/>
              <a:ahLst/>
              <a:cxnLst/>
              <a:rect l="l" t="t" r="r" b="b"/>
              <a:pathLst>
                <a:path w="7245" h="7734" extrusionOk="0">
                  <a:moveTo>
                    <a:pt x="5211" y="0"/>
                  </a:moveTo>
                  <a:cubicBezTo>
                    <a:pt x="5193" y="0"/>
                    <a:pt x="5157" y="18"/>
                    <a:pt x="5157" y="36"/>
                  </a:cubicBezTo>
                  <a:lnTo>
                    <a:pt x="54" y="7244"/>
                  </a:lnTo>
                  <a:cubicBezTo>
                    <a:pt x="1" y="7298"/>
                    <a:pt x="54" y="7369"/>
                    <a:pt x="108" y="7369"/>
                  </a:cubicBezTo>
                  <a:cubicBezTo>
                    <a:pt x="715" y="7369"/>
                    <a:pt x="1285" y="7494"/>
                    <a:pt x="1785" y="7726"/>
                  </a:cubicBezTo>
                  <a:cubicBezTo>
                    <a:pt x="1795" y="7731"/>
                    <a:pt x="1805" y="7733"/>
                    <a:pt x="1817" y="7733"/>
                  </a:cubicBezTo>
                  <a:cubicBezTo>
                    <a:pt x="1847" y="7733"/>
                    <a:pt x="1879" y="7717"/>
                    <a:pt x="1892" y="7690"/>
                  </a:cubicBezTo>
                  <a:lnTo>
                    <a:pt x="7174" y="250"/>
                  </a:lnTo>
                  <a:cubicBezTo>
                    <a:pt x="7245" y="143"/>
                    <a:pt x="7174" y="0"/>
                    <a:pt x="7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8"/>
            <p:cNvSpPr/>
            <p:nvPr/>
          </p:nvSpPr>
          <p:spPr>
            <a:xfrm>
              <a:off x="3467175" y="2841200"/>
              <a:ext cx="32600" cy="67825"/>
            </a:xfrm>
            <a:custGeom>
              <a:avLst/>
              <a:gdLst/>
              <a:ahLst/>
              <a:cxnLst/>
              <a:rect l="l" t="t" r="r" b="b"/>
              <a:pathLst>
                <a:path w="1304" h="2713" extrusionOk="0">
                  <a:moveTo>
                    <a:pt x="1" y="1"/>
                  </a:moveTo>
                  <a:lnTo>
                    <a:pt x="1" y="2713"/>
                  </a:lnTo>
                  <a:lnTo>
                    <a:pt x="322" y="2713"/>
                  </a:lnTo>
                  <a:cubicBezTo>
                    <a:pt x="411" y="1892"/>
                    <a:pt x="750" y="1107"/>
                    <a:pt x="1303" y="482"/>
                  </a:cubicBezTo>
                  <a:cubicBezTo>
                    <a:pt x="911" y="233"/>
                    <a:pt x="465" y="5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8"/>
            <p:cNvSpPr/>
            <p:nvPr/>
          </p:nvSpPr>
          <p:spPr>
            <a:xfrm>
              <a:off x="3495725" y="2866625"/>
              <a:ext cx="38850" cy="42400"/>
            </a:xfrm>
            <a:custGeom>
              <a:avLst/>
              <a:gdLst/>
              <a:ahLst/>
              <a:cxnLst/>
              <a:rect l="l" t="t" r="r" b="b"/>
              <a:pathLst>
                <a:path w="1554" h="1696" extrusionOk="0">
                  <a:moveTo>
                    <a:pt x="768" y="1"/>
                  </a:moveTo>
                  <a:cubicBezTo>
                    <a:pt x="340" y="483"/>
                    <a:pt x="72" y="1071"/>
                    <a:pt x="1" y="1696"/>
                  </a:cubicBezTo>
                  <a:lnTo>
                    <a:pt x="1553" y="1696"/>
                  </a:lnTo>
                  <a:cubicBezTo>
                    <a:pt x="1464" y="1053"/>
                    <a:pt x="1178" y="465"/>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8"/>
            <p:cNvSpPr/>
            <p:nvPr/>
          </p:nvSpPr>
          <p:spPr>
            <a:xfrm>
              <a:off x="3495725" y="2929975"/>
              <a:ext cx="38850" cy="42400"/>
            </a:xfrm>
            <a:custGeom>
              <a:avLst/>
              <a:gdLst/>
              <a:ahLst/>
              <a:cxnLst/>
              <a:rect l="l" t="t" r="r" b="b"/>
              <a:pathLst>
                <a:path w="1554" h="1696" extrusionOk="0">
                  <a:moveTo>
                    <a:pt x="1" y="0"/>
                  </a:moveTo>
                  <a:cubicBezTo>
                    <a:pt x="72" y="625"/>
                    <a:pt x="340" y="1214"/>
                    <a:pt x="768" y="1695"/>
                  </a:cubicBezTo>
                  <a:cubicBezTo>
                    <a:pt x="1178" y="1232"/>
                    <a:pt x="1464" y="643"/>
                    <a:pt x="1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8"/>
            <p:cNvSpPr/>
            <p:nvPr/>
          </p:nvSpPr>
          <p:spPr>
            <a:xfrm>
              <a:off x="3377975" y="2929975"/>
              <a:ext cx="38825" cy="42400"/>
            </a:xfrm>
            <a:custGeom>
              <a:avLst/>
              <a:gdLst/>
              <a:ahLst/>
              <a:cxnLst/>
              <a:rect l="l" t="t" r="r" b="b"/>
              <a:pathLst>
                <a:path w="1553" h="1696" extrusionOk="0">
                  <a:moveTo>
                    <a:pt x="0" y="0"/>
                  </a:moveTo>
                  <a:cubicBezTo>
                    <a:pt x="90" y="643"/>
                    <a:pt x="375" y="1232"/>
                    <a:pt x="785" y="1695"/>
                  </a:cubicBezTo>
                  <a:cubicBezTo>
                    <a:pt x="1214" y="1214"/>
                    <a:pt x="1481" y="625"/>
                    <a:pt x="1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68"/>
          <p:cNvGrpSpPr/>
          <p:nvPr/>
        </p:nvGrpSpPr>
        <p:grpSpPr>
          <a:xfrm>
            <a:off x="4725270" y="2618420"/>
            <a:ext cx="408585" cy="407099"/>
            <a:chOff x="3868650" y="2633775"/>
            <a:chExt cx="364450" cy="363125"/>
          </a:xfrm>
        </p:grpSpPr>
        <p:sp>
          <p:nvSpPr>
            <p:cNvPr id="1008" name="Google Shape;1008;p68"/>
            <p:cNvSpPr/>
            <p:nvPr/>
          </p:nvSpPr>
          <p:spPr>
            <a:xfrm>
              <a:off x="3886050" y="2746200"/>
              <a:ext cx="50875" cy="94150"/>
            </a:xfrm>
            <a:custGeom>
              <a:avLst/>
              <a:gdLst/>
              <a:ahLst/>
              <a:cxnLst/>
              <a:rect l="l" t="t" r="r" b="b"/>
              <a:pathLst>
                <a:path w="2035" h="3766" extrusionOk="0">
                  <a:moveTo>
                    <a:pt x="1660" y="0"/>
                  </a:moveTo>
                  <a:cubicBezTo>
                    <a:pt x="607" y="54"/>
                    <a:pt x="0" y="625"/>
                    <a:pt x="0" y="1517"/>
                  </a:cubicBezTo>
                  <a:cubicBezTo>
                    <a:pt x="0" y="2552"/>
                    <a:pt x="964" y="3765"/>
                    <a:pt x="2034" y="3765"/>
                  </a:cubicBezTo>
                  <a:cubicBezTo>
                    <a:pt x="1802" y="3194"/>
                    <a:pt x="1660" y="2534"/>
                    <a:pt x="1660" y="1874"/>
                  </a:cubicBezTo>
                  <a:lnTo>
                    <a:pt x="16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8"/>
            <p:cNvSpPr/>
            <p:nvPr/>
          </p:nvSpPr>
          <p:spPr>
            <a:xfrm>
              <a:off x="4163950" y="2746200"/>
              <a:ext cx="50875" cy="94150"/>
            </a:xfrm>
            <a:custGeom>
              <a:avLst/>
              <a:gdLst/>
              <a:ahLst/>
              <a:cxnLst/>
              <a:rect l="l" t="t" r="r" b="b"/>
              <a:pathLst>
                <a:path w="2035" h="3766" extrusionOk="0">
                  <a:moveTo>
                    <a:pt x="357" y="0"/>
                  </a:moveTo>
                  <a:lnTo>
                    <a:pt x="357" y="1874"/>
                  </a:lnTo>
                  <a:cubicBezTo>
                    <a:pt x="357" y="2534"/>
                    <a:pt x="232" y="3194"/>
                    <a:pt x="0" y="3765"/>
                  </a:cubicBezTo>
                  <a:cubicBezTo>
                    <a:pt x="1053" y="3765"/>
                    <a:pt x="2034" y="2552"/>
                    <a:pt x="2034" y="1517"/>
                  </a:cubicBezTo>
                  <a:cubicBezTo>
                    <a:pt x="2034" y="625"/>
                    <a:pt x="1410" y="54"/>
                    <a:pt x="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8"/>
            <p:cNvSpPr/>
            <p:nvPr/>
          </p:nvSpPr>
          <p:spPr>
            <a:xfrm>
              <a:off x="3967675" y="2633775"/>
              <a:ext cx="165500" cy="36625"/>
            </a:xfrm>
            <a:custGeom>
              <a:avLst/>
              <a:gdLst/>
              <a:ahLst/>
              <a:cxnLst/>
              <a:rect l="l" t="t" r="r" b="b"/>
              <a:pathLst>
                <a:path w="6620" h="1465" extrusionOk="0">
                  <a:moveTo>
                    <a:pt x="2980" y="1"/>
                  </a:moveTo>
                  <a:cubicBezTo>
                    <a:pt x="1767" y="1"/>
                    <a:pt x="696" y="572"/>
                    <a:pt x="0" y="1464"/>
                  </a:cubicBezTo>
                  <a:lnTo>
                    <a:pt x="6620" y="1464"/>
                  </a:lnTo>
                  <a:cubicBezTo>
                    <a:pt x="5942" y="572"/>
                    <a:pt x="4854" y="1"/>
                    <a:pt x="36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8"/>
            <p:cNvSpPr/>
            <p:nvPr/>
          </p:nvSpPr>
          <p:spPr>
            <a:xfrm>
              <a:off x="3936000" y="2692675"/>
              <a:ext cx="229750" cy="31675"/>
            </a:xfrm>
            <a:custGeom>
              <a:avLst/>
              <a:gdLst/>
              <a:ahLst/>
              <a:cxnLst/>
              <a:rect l="l" t="t" r="r" b="b"/>
              <a:pathLst>
                <a:path w="9190" h="1267" extrusionOk="0">
                  <a:moveTo>
                    <a:pt x="179" y="0"/>
                  </a:moveTo>
                  <a:cubicBezTo>
                    <a:pt x="90" y="0"/>
                    <a:pt x="1" y="72"/>
                    <a:pt x="1" y="161"/>
                  </a:cubicBezTo>
                  <a:lnTo>
                    <a:pt x="1" y="1106"/>
                  </a:lnTo>
                  <a:cubicBezTo>
                    <a:pt x="1" y="1196"/>
                    <a:pt x="90" y="1267"/>
                    <a:pt x="179" y="1267"/>
                  </a:cubicBezTo>
                  <a:lnTo>
                    <a:pt x="9011" y="1267"/>
                  </a:lnTo>
                  <a:cubicBezTo>
                    <a:pt x="9118" y="1267"/>
                    <a:pt x="9190" y="1196"/>
                    <a:pt x="9190" y="1106"/>
                  </a:cubicBezTo>
                  <a:lnTo>
                    <a:pt x="9190" y="161"/>
                  </a:lnTo>
                  <a:cubicBezTo>
                    <a:pt x="9190" y="72"/>
                    <a:pt x="9118" y="0"/>
                    <a:pt x="9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8"/>
            <p:cNvSpPr/>
            <p:nvPr/>
          </p:nvSpPr>
          <p:spPr>
            <a:xfrm>
              <a:off x="3947150" y="2746650"/>
              <a:ext cx="207450" cy="150150"/>
            </a:xfrm>
            <a:custGeom>
              <a:avLst/>
              <a:gdLst/>
              <a:ahLst/>
              <a:cxnLst/>
              <a:rect l="l" t="t" r="r" b="b"/>
              <a:pathLst>
                <a:path w="8298" h="6006" extrusionOk="0">
                  <a:moveTo>
                    <a:pt x="1" y="0"/>
                  </a:moveTo>
                  <a:lnTo>
                    <a:pt x="1" y="1874"/>
                  </a:lnTo>
                  <a:cubicBezTo>
                    <a:pt x="1" y="4157"/>
                    <a:pt x="1870" y="6005"/>
                    <a:pt x="4167" y="6005"/>
                  </a:cubicBezTo>
                  <a:cubicBezTo>
                    <a:pt x="4329" y="6005"/>
                    <a:pt x="4492" y="5996"/>
                    <a:pt x="4658" y="5977"/>
                  </a:cubicBezTo>
                  <a:cubicBezTo>
                    <a:pt x="6745" y="5728"/>
                    <a:pt x="8297" y="3925"/>
                    <a:pt x="8297" y="1820"/>
                  </a:cubicBez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8"/>
            <p:cNvSpPr/>
            <p:nvPr/>
          </p:nvSpPr>
          <p:spPr>
            <a:xfrm>
              <a:off x="3994000" y="2912575"/>
              <a:ext cx="112875" cy="71850"/>
            </a:xfrm>
            <a:custGeom>
              <a:avLst/>
              <a:gdLst/>
              <a:ahLst/>
              <a:cxnLst/>
              <a:rect l="l" t="t" r="r" b="b"/>
              <a:pathLst>
                <a:path w="4515" h="2874" extrusionOk="0">
                  <a:moveTo>
                    <a:pt x="1071" y="1"/>
                  </a:moveTo>
                  <a:lnTo>
                    <a:pt x="1071" y="250"/>
                  </a:lnTo>
                  <a:cubicBezTo>
                    <a:pt x="1071" y="518"/>
                    <a:pt x="910" y="732"/>
                    <a:pt x="660" y="786"/>
                  </a:cubicBezTo>
                  <a:lnTo>
                    <a:pt x="0" y="964"/>
                  </a:lnTo>
                  <a:lnTo>
                    <a:pt x="2248" y="2873"/>
                  </a:lnTo>
                  <a:lnTo>
                    <a:pt x="4514" y="964"/>
                  </a:lnTo>
                  <a:lnTo>
                    <a:pt x="3854" y="786"/>
                  </a:lnTo>
                  <a:cubicBezTo>
                    <a:pt x="3604" y="732"/>
                    <a:pt x="3426" y="518"/>
                    <a:pt x="3426" y="268"/>
                  </a:cubicBezTo>
                  <a:lnTo>
                    <a:pt x="3426" y="1"/>
                  </a:lnTo>
                  <a:cubicBezTo>
                    <a:pt x="3051" y="90"/>
                    <a:pt x="2659" y="143"/>
                    <a:pt x="2248" y="143"/>
                  </a:cubicBezTo>
                  <a:cubicBezTo>
                    <a:pt x="1838" y="143"/>
                    <a:pt x="1445" y="90"/>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8"/>
            <p:cNvSpPr/>
            <p:nvPr/>
          </p:nvSpPr>
          <p:spPr>
            <a:xfrm>
              <a:off x="4195175" y="2954950"/>
              <a:ext cx="37925" cy="41950"/>
            </a:xfrm>
            <a:custGeom>
              <a:avLst/>
              <a:gdLst/>
              <a:ahLst/>
              <a:cxnLst/>
              <a:rect l="l" t="t" r="r" b="b"/>
              <a:pathLst>
                <a:path w="1517" h="1678" extrusionOk="0">
                  <a:moveTo>
                    <a:pt x="0" y="1"/>
                  </a:moveTo>
                  <a:lnTo>
                    <a:pt x="0" y="1678"/>
                  </a:lnTo>
                  <a:lnTo>
                    <a:pt x="1517" y="1678"/>
                  </a:lnTo>
                  <a:cubicBezTo>
                    <a:pt x="1517" y="1053"/>
                    <a:pt x="1142" y="482"/>
                    <a:pt x="553" y="250"/>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8"/>
            <p:cNvSpPr/>
            <p:nvPr/>
          </p:nvSpPr>
          <p:spPr>
            <a:xfrm>
              <a:off x="3868650" y="2954950"/>
              <a:ext cx="37925" cy="41950"/>
            </a:xfrm>
            <a:custGeom>
              <a:avLst/>
              <a:gdLst/>
              <a:ahLst/>
              <a:cxnLst/>
              <a:rect l="l" t="t" r="r" b="b"/>
              <a:pathLst>
                <a:path w="1517" h="1678" extrusionOk="0">
                  <a:moveTo>
                    <a:pt x="1517" y="1"/>
                  </a:moveTo>
                  <a:lnTo>
                    <a:pt x="964" y="250"/>
                  </a:lnTo>
                  <a:cubicBezTo>
                    <a:pt x="375" y="482"/>
                    <a:pt x="0" y="1053"/>
                    <a:pt x="0" y="1678"/>
                  </a:cubicBezTo>
                  <a:lnTo>
                    <a:pt x="1517" y="1678"/>
                  </a:lnTo>
                  <a:lnTo>
                    <a:pt x="1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8"/>
            <p:cNvSpPr/>
            <p:nvPr/>
          </p:nvSpPr>
          <p:spPr>
            <a:xfrm>
              <a:off x="4065350" y="2942025"/>
              <a:ext cx="101750" cy="54875"/>
            </a:xfrm>
            <a:custGeom>
              <a:avLst/>
              <a:gdLst/>
              <a:ahLst/>
              <a:cxnLst/>
              <a:rect l="l" t="t" r="r" b="b"/>
              <a:pathLst>
                <a:path w="4070" h="2195" extrusionOk="0">
                  <a:moveTo>
                    <a:pt x="2588" y="0"/>
                  </a:moveTo>
                  <a:lnTo>
                    <a:pt x="1" y="2195"/>
                  </a:lnTo>
                  <a:lnTo>
                    <a:pt x="4069" y="2195"/>
                  </a:lnTo>
                  <a:lnTo>
                    <a:pt x="4069" y="357"/>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8"/>
            <p:cNvSpPr/>
            <p:nvPr/>
          </p:nvSpPr>
          <p:spPr>
            <a:xfrm>
              <a:off x="3933775" y="2942025"/>
              <a:ext cx="101725" cy="54875"/>
            </a:xfrm>
            <a:custGeom>
              <a:avLst/>
              <a:gdLst/>
              <a:ahLst/>
              <a:cxnLst/>
              <a:rect l="l" t="t" r="r" b="b"/>
              <a:pathLst>
                <a:path w="4069" h="2195" extrusionOk="0">
                  <a:moveTo>
                    <a:pt x="1463" y="0"/>
                  </a:moveTo>
                  <a:lnTo>
                    <a:pt x="0" y="357"/>
                  </a:lnTo>
                  <a:lnTo>
                    <a:pt x="0" y="2195"/>
                  </a:lnTo>
                  <a:lnTo>
                    <a:pt x="4068" y="2195"/>
                  </a:lnTo>
                  <a:lnTo>
                    <a:pt x="14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68"/>
          <p:cNvGrpSpPr/>
          <p:nvPr/>
        </p:nvGrpSpPr>
        <p:grpSpPr>
          <a:xfrm>
            <a:off x="5361887" y="2668449"/>
            <a:ext cx="408585" cy="307069"/>
            <a:chOff x="4436500" y="2678400"/>
            <a:chExt cx="364450" cy="273900"/>
          </a:xfrm>
        </p:grpSpPr>
        <p:sp>
          <p:nvSpPr>
            <p:cNvPr id="1019" name="Google Shape;1019;p68"/>
            <p:cNvSpPr/>
            <p:nvPr/>
          </p:nvSpPr>
          <p:spPr>
            <a:xfrm>
              <a:off x="4560500" y="2680625"/>
              <a:ext cx="49075" cy="271675"/>
            </a:xfrm>
            <a:custGeom>
              <a:avLst/>
              <a:gdLst/>
              <a:ahLst/>
              <a:cxnLst/>
              <a:rect l="l" t="t" r="r" b="b"/>
              <a:pathLst>
                <a:path w="1963" h="10867" extrusionOk="0">
                  <a:moveTo>
                    <a:pt x="0" y="0"/>
                  </a:moveTo>
                  <a:lnTo>
                    <a:pt x="0" y="10867"/>
                  </a:lnTo>
                  <a:lnTo>
                    <a:pt x="1963" y="10867"/>
                  </a:lnTo>
                  <a:lnTo>
                    <a:pt x="1963" y="1838"/>
                  </a:lnTo>
                  <a:cubicBezTo>
                    <a:pt x="1071" y="1695"/>
                    <a:pt x="250" y="893"/>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8"/>
            <p:cNvSpPr/>
            <p:nvPr/>
          </p:nvSpPr>
          <p:spPr>
            <a:xfrm>
              <a:off x="4629200" y="2680625"/>
              <a:ext cx="49075" cy="271675"/>
            </a:xfrm>
            <a:custGeom>
              <a:avLst/>
              <a:gdLst/>
              <a:ahLst/>
              <a:cxnLst/>
              <a:rect l="l" t="t" r="r" b="b"/>
              <a:pathLst>
                <a:path w="1963" h="10867" extrusionOk="0">
                  <a:moveTo>
                    <a:pt x="1963" y="0"/>
                  </a:moveTo>
                  <a:cubicBezTo>
                    <a:pt x="1731" y="893"/>
                    <a:pt x="892" y="1695"/>
                    <a:pt x="0" y="1838"/>
                  </a:cubicBezTo>
                  <a:lnTo>
                    <a:pt x="0" y="10867"/>
                  </a:lnTo>
                  <a:lnTo>
                    <a:pt x="1963" y="10867"/>
                  </a:lnTo>
                  <a:lnTo>
                    <a:pt x="19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8"/>
            <p:cNvSpPr/>
            <p:nvPr/>
          </p:nvSpPr>
          <p:spPr>
            <a:xfrm>
              <a:off x="4506525" y="2678400"/>
              <a:ext cx="33475" cy="273900"/>
            </a:xfrm>
            <a:custGeom>
              <a:avLst/>
              <a:gdLst/>
              <a:ahLst/>
              <a:cxnLst/>
              <a:rect l="l" t="t" r="r" b="b"/>
              <a:pathLst>
                <a:path w="1339" h="10956" extrusionOk="0">
                  <a:moveTo>
                    <a:pt x="304" y="0"/>
                  </a:moveTo>
                  <a:cubicBezTo>
                    <a:pt x="143" y="0"/>
                    <a:pt x="0" y="143"/>
                    <a:pt x="0" y="304"/>
                  </a:cubicBezTo>
                  <a:lnTo>
                    <a:pt x="0" y="10652"/>
                  </a:lnTo>
                  <a:cubicBezTo>
                    <a:pt x="0" y="10813"/>
                    <a:pt x="143" y="10956"/>
                    <a:pt x="304" y="10956"/>
                  </a:cubicBezTo>
                  <a:lnTo>
                    <a:pt x="1339" y="10956"/>
                  </a:lnTo>
                  <a:lnTo>
                    <a:pt x="13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8"/>
            <p:cNvSpPr/>
            <p:nvPr/>
          </p:nvSpPr>
          <p:spPr>
            <a:xfrm>
              <a:off x="4697875" y="2678400"/>
              <a:ext cx="33475" cy="273900"/>
            </a:xfrm>
            <a:custGeom>
              <a:avLst/>
              <a:gdLst/>
              <a:ahLst/>
              <a:cxnLst/>
              <a:rect l="l" t="t" r="r" b="b"/>
              <a:pathLst>
                <a:path w="1339" h="10956" extrusionOk="0">
                  <a:moveTo>
                    <a:pt x="1" y="0"/>
                  </a:moveTo>
                  <a:lnTo>
                    <a:pt x="1" y="10956"/>
                  </a:lnTo>
                  <a:lnTo>
                    <a:pt x="1036" y="10956"/>
                  </a:lnTo>
                  <a:cubicBezTo>
                    <a:pt x="1196" y="10956"/>
                    <a:pt x="1339" y="10813"/>
                    <a:pt x="1339" y="10652"/>
                  </a:cubicBezTo>
                  <a:lnTo>
                    <a:pt x="1339" y="304"/>
                  </a:lnTo>
                  <a:cubicBezTo>
                    <a:pt x="1339" y="143"/>
                    <a:pt x="1196" y="0"/>
                    <a:pt x="1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8"/>
            <p:cNvSpPr/>
            <p:nvPr/>
          </p:nvSpPr>
          <p:spPr>
            <a:xfrm>
              <a:off x="4436500" y="2684200"/>
              <a:ext cx="50425" cy="111075"/>
            </a:xfrm>
            <a:custGeom>
              <a:avLst/>
              <a:gdLst/>
              <a:ahLst/>
              <a:cxnLst/>
              <a:rect l="l" t="t" r="r" b="b"/>
              <a:pathLst>
                <a:path w="2017" h="4443" extrusionOk="0">
                  <a:moveTo>
                    <a:pt x="2016" y="0"/>
                  </a:moveTo>
                  <a:lnTo>
                    <a:pt x="196" y="857"/>
                  </a:lnTo>
                  <a:cubicBezTo>
                    <a:pt x="89" y="928"/>
                    <a:pt x="0" y="1035"/>
                    <a:pt x="0" y="1178"/>
                  </a:cubicBezTo>
                  <a:lnTo>
                    <a:pt x="0" y="4104"/>
                  </a:lnTo>
                  <a:cubicBezTo>
                    <a:pt x="0" y="4265"/>
                    <a:pt x="125" y="4354"/>
                    <a:pt x="161" y="4389"/>
                  </a:cubicBezTo>
                  <a:cubicBezTo>
                    <a:pt x="195" y="4412"/>
                    <a:pt x="258" y="4442"/>
                    <a:pt x="342" y="4442"/>
                  </a:cubicBezTo>
                  <a:cubicBezTo>
                    <a:pt x="389" y="4442"/>
                    <a:pt x="442" y="4433"/>
                    <a:pt x="500" y="4407"/>
                  </a:cubicBezTo>
                  <a:lnTo>
                    <a:pt x="2016" y="3676"/>
                  </a:lnTo>
                  <a:lnTo>
                    <a:pt x="20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8"/>
            <p:cNvSpPr/>
            <p:nvPr/>
          </p:nvSpPr>
          <p:spPr>
            <a:xfrm>
              <a:off x="4750975" y="2684200"/>
              <a:ext cx="49975" cy="111075"/>
            </a:xfrm>
            <a:custGeom>
              <a:avLst/>
              <a:gdLst/>
              <a:ahLst/>
              <a:cxnLst/>
              <a:rect l="l" t="t" r="r" b="b"/>
              <a:pathLst>
                <a:path w="1999" h="4443" extrusionOk="0">
                  <a:moveTo>
                    <a:pt x="0" y="0"/>
                  </a:moveTo>
                  <a:lnTo>
                    <a:pt x="0" y="3676"/>
                  </a:lnTo>
                  <a:lnTo>
                    <a:pt x="1517" y="4407"/>
                  </a:lnTo>
                  <a:cubicBezTo>
                    <a:pt x="1574" y="4433"/>
                    <a:pt x="1628" y="4442"/>
                    <a:pt x="1674" y="4442"/>
                  </a:cubicBezTo>
                  <a:cubicBezTo>
                    <a:pt x="1756" y="4442"/>
                    <a:pt x="1815" y="4412"/>
                    <a:pt x="1838" y="4389"/>
                  </a:cubicBezTo>
                  <a:cubicBezTo>
                    <a:pt x="1891" y="4354"/>
                    <a:pt x="1998" y="4265"/>
                    <a:pt x="1998" y="4104"/>
                  </a:cubicBezTo>
                  <a:lnTo>
                    <a:pt x="1998" y="1178"/>
                  </a:lnTo>
                  <a:cubicBezTo>
                    <a:pt x="1998" y="1035"/>
                    <a:pt x="1927" y="928"/>
                    <a:pt x="1802" y="857"/>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68"/>
          <p:cNvGrpSpPr/>
          <p:nvPr/>
        </p:nvGrpSpPr>
        <p:grpSpPr>
          <a:xfrm>
            <a:off x="6030483" y="2633947"/>
            <a:ext cx="408613" cy="375568"/>
            <a:chOff x="5032875" y="2647625"/>
            <a:chExt cx="364475" cy="335000"/>
          </a:xfrm>
        </p:grpSpPr>
        <p:sp>
          <p:nvSpPr>
            <p:cNvPr id="1026" name="Google Shape;1026;p68"/>
            <p:cNvSpPr/>
            <p:nvPr/>
          </p:nvSpPr>
          <p:spPr>
            <a:xfrm>
              <a:off x="5129675" y="2647625"/>
              <a:ext cx="170425" cy="50425"/>
            </a:xfrm>
            <a:custGeom>
              <a:avLst/>
              <a:gdLst/>
              <a:ahLst/>
              <a:cxnLst/>
              <a:rect l="l" t="t" r="r" b="b"/>
              <a:pathLst>
                <a:path w="6817" h="2017" extrusionOk="0">
                  <a:moveTo>
                    <a:pt x="2445" y="589"/>
                  </a:moveTo>
                  <a:cubicBezTo>
                    <a:pt x="2659" y="589"/>
                    <a:pt x="2837" y="749"/>
                    <a:pt x="2855" y="964"/>
                  </a:cubicBezTo>
                  <a:cubicBezTo>
                    <a:pt x="2873" y="1196"/>
                    <a:pt x="2695" y="1374"/>
                    <a:pt x="2463" y="1374"/>
                  </a:cubicBezTo>
                  <a:lnTo>
                    <a:pt x="1553" y="1374"/>
                  </a:lnTo>
                  <a:cubicBezTo>
                    <a:pt x="1339" y="1374"/>
                    <a:pt x="1160" y="1231"/>
                    <a:pt x="1142" y="1017"/>
                  </a:cubicBezTo>
                  <a:cubicBezTo>
                    <a:pt x="1125" y="785"/>
                    <a:pt x="1303" y="589"/>
                    <a:pt x="1535" y="589"/>
                  </a:cubicBezTo>
                  <a:close/>
                  <a:moveTo>
                    <a:pt x="5246" y="589"/>
                  </a:moveTo>
                  <a:cubicBezTo>
                    <a:pt x="5460" y="589"/>
                    <a:pt x="5657" y="749"/>
                    <a:pt x="5657" y="964"/>
                  </a:cubicBezTo>
                  <a:cubicBezTo>
                    <a:pt x="5674" y="1196"/>
                    <a:pt x="5496" y="1374"/>
                    <a:pt x="5264" y="1374"/>
                  </a:cubicBezTo>
                  <a:lnTo>
                    <a:pt x="4354" y="1374"/>
                  </a:lnTo>
                  <a:cubicBezTo>
                    <a:pt x="4158" y="1374"/>
                    <a:pt x="3962" y="1231"/>
                    <a:pt x="3962" y="1017"/>
                  </a:cubicBezTo>
                  <a:cubicBezTo>
                    <a:pt x="3944" y="785"/>
                    <a:pt x="4122" y="589"/>
                    <a:pt x="4336" y="589"/>
                  </a:cubicBezTo>
                  <a:close/>
                  <a:moveTo>
                    <a:pt x="589" y="0"/>
                  </a:moveTo>
                  <a:cubicBezTo>
                    <a:pt x="268" y="0"/>
                    <a:pt x="0" y="268"/>
                    <a:pt x="0" y="589"/>
                  </a:cubicBezTo>
                  <a:lnTo>
                    <a:pt x="0" y="1427"/>
                  </a:lnTo>
                  <a:cubicBezTo>
                    <a:pt x="0" y="1749"/>
                    <a:pt x="268" y="2016"/>
                    <a:pt x="589" y="2016"/>
                  </a:cubicBezTo>
                  <a:lnTo>
                    <a:pt x="6245" y="2016"/>
                  </a:lnTo>
                  <a:cubicBezTo>
                    <a:pt x="6567" y="2016"/>
                    <a:pt x="6816" y="1766"/>
                    <a:pt x="6816" y="1445"/>
                  </a:cubicBezTo>
                  <a:lnTo>
                    <a:pt x="6816" y="589"/>
                  </a:lnTo>
                  <a:cubicBezTo>
                    <a:pt x="6816" y="268"/>
                    <a:pt x="6567" y="0"/>
                    <a:pt x="6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8"/>
            <p:cNvSpPr/>
            <p:nvPr/>
          </p:nvSpPr>
          <p:spPr>
            <a:xfrm>
              <a:off x="5032875" y="2720325"/>
              <a:ext cx="168200" cy="262300"/>
            </a:xfrm>
            <a:custGeom>
              <a:avLst/>
              <a:gdLst/>
              <a:ahLst/>
              <a:cxnLst/>
              <a:rect l="l" t="t" r="r" b="b"/>
              <a:pathLst>
                <a:path w="6728" h="10492" extrusionOk="0">
                  <a:moveTo>
                    <a:pt x="1838" y="1071"/>
                  </a:moveTo>
                  <a:cubicBezTo>
                    <a:pt x="1945" y="1071"/>
                    <a:pt x="2035" y="1124"/>
                    <a:pt x="2124" y="1196"/>
                  </a:cubicBezTo>
                  <a:cubicBezTo>
                    <a:pt x="2195" y="1267"/>
                    <a:pt x="2231" y="1374"/>
                    <a:pt x="2231" y="1481"/>
                  </a:cubicBezTo>
                  <a:cubicBezTo>
                    <a:pt x="2231" y="1588"/>
                    <a:pt x="2195" y="1678"/>
                    <a:pt x="2124" y="1749"/>
                  </a:cubicBezTo>
                  <a:cubicBezTo>
                    <a:pt x="2035" y="1838"/>
                    <a:pt x="1945" y="1874"/>
                    <a:pt x="1838" y="1874"/>
                  </a:cubicBezTo>
                  <a:cubicBezTo>
                    <a:pt x="1731" y="1874"/>
                    <a:pt x="1624" y="1838"/>
                    <a:pt x="1553" y="1749"/>
                  </a:cubicBezTo>
                  <a:cubicBezTo>
                    <a:pt x="1482" y="1678"/>
                    <a:pt x="1446" y="1588"/>
                    <a:pt x="1446" y="1481"/>
                  </a:cubicBezTo>
                  <a:cubicBezTo>
                    <a:pt x="1446" y="1374"/>
                    <a:pt x="1482" y="1267"/>
                    <a:pt x="1553" y="1196"/>
                  </a:cubicBezTo>
                  <a:cubicBezTo>
                    <a:pt x="1624" y="1124"/>
                    <a:pt x="1731" y="1071"/>
                    <a:pt x="1838" y="1071"/>
                  </a:cubicBezTo>
                  <a:close/>
                  <a:moveTo>
                    <a:pt x="3284" y="1071"/>
                  </a:moveTo>
                  <a:cubicBezTo>
                    <a:pt x="3391" y="1071"/>
                    <a:pt x="3498" y="1124"/>
                    <a:pt x="3569" y="1196"/>
                  </a:cubicBezTo>
                  <a:cubicBezTo>
                    <a:pt x="3641" y="1267"/>
                    <a:pt x="3676" y="1374"/>
                    <a:pt x="3676" y="1481"/>
                  </a:cubicBezTo>
                  <a:cubicBezTo>
                    <a:pt x="3676" y="1588"/>
                    <a:pt x="3641" y="1678"/>
                    <a:pt x="3569" y="1749"/>
                  </a:cubicBezTo>
                  <a:cubicBezTo>
                    <a:pt x="3498" y="1838"/>
                    <a:pt x="3391" y="1874"/>
                    <a:pt x="3284" y="1874"/>
                  </a:cubicBezTo>
                  <a:cubicBezTo>
                    <a:pt x="3177" y="1874"/>
                    <a:pt x="3087" y="1838"/>
                    <a:pt x="2998" y="1749"/>
                  </a:cubicBezTo>
                  <a:cubicBezTo>
                    <a:pt x="2927" y="1678"/>
                    <a:pt x="2891" y="1588"/>
                    <a:pt x="2891" y="1481"/>
                  </a:cubicBezTo>
                  <a:cubicBezTo>
                    <a:pt x="2891" y="1374"/>
                    <a:pt x="2927" y="1267"/>
                    <a:pt x="2998" y="1196"/>
                  </a:cubicBezTo>
                  <a:cubicBezTo>
                    <a:pt x="3087" y="1124"/>
                    <a:pt x="3177" y="1071"/>
                    <a:pt x="3284" y="1071"/>
                  </a:cubicBezTo>
                  <a:close/>
                  <a:moveTo>
                    <a:pt x="4747" y="1071"/>
                  </a:moveTo>
                  <a:cubicBezTo>
                    <a:pt x="4836" y="1071"/>
                    <a:pt x="4943" y="1124"/>
                    <a:pt x="5014" y="1196"/>
                  </a:cubicBezTo>
                  <a:cubicBezTo>
                    <a:pt x="5086" y="1267"/>
                    <a:pt x="5139" y="1374"/>
                    <a:pt x="5139" y="1481"/>
                  </a:cubicBezTo>
                  <a:cubicBezTo>
                    <a:pt x="5139" y="1588"/>
                    <a:pt x="5086" y="1678"/>
                    <a:pt x="5014" y="1749"/>
                  </a:cubicBezTo>
                  <a:cubicBezTo>
                    <a:pt x="4943" y="1838"/>
                    <a:pt x="4836" y="1874"/>
                    <a:pt x="4747" y="1874"/>
                  </a:cubicBezTo>
                  <a:cubicBezTo>
                    <a:pt x="4640" y="1874"/>
                    <a:pt x="4533" y="1838"/>
                    <a:pt x="4461" y="1749"/>
                  </a:cubicBezTo>
                  <a:cubicBezTo>
                    <a:pt x="4390" y="1678"/>
                    <a:pt x="4336" y="1588"/>
                    <a:pt x="4336" y="1481"/>
                  </a:cubicBezTo>
                  <a:cubicBezTo>
                    <a:pt x="4336" y="1374"/>
                    <a:pt x="4390" y="1267"/>
                    <a:pt x="4461" y="1196"/>
                  </a:cubicBezTo>
                  <a:cubicBezTo>
                    <a:pt x="4533" y="1124"/>
                    <a:pt x="4640" y="1071"/>
                    <a:pt x="4747" y="1071"/>
                  </a:cubicBezTo>
                  <a:close/>
                  <a:moveTo>
                    <a:pt x="4336" y="2837"/>
                  </a:moveTo>
                  <a:cubicBezTo>
                    <a:pt x="4658" y="2837"/>
                    <a:pt x="4907" y="3105"/>
                    <a:pt x="4907" y="3408"/>
                  </a:cubicBezTo>
                  <a:lnTo>
                    <a:pt x="4907" y="6299"/>
                  </a:lnTo>
                  <a:cubicBezTo>
                    <a:pt x="4907" y="6620"/>
                    <a:pt x="4658" y="6870"/>
                    <a:pt x="4336" y="6870"/>
                  </a:cubicBezTo>
                  <a:lnTo>
                    <a:pt x="2998" y="6870"/>
                  </a:lnTo>
                  <a:lnTo>
                    <a:pt x="2998" y="8636"/>
                  </a:lnTo>
                  <a:lnTo>
                    <a:pt x="4336" y="8636"/>
                  </a:lnTo>
                  <a:cubicBezTo>
                    <a:pt x="4640" y="8636"/>
                    <a:pt x="4907" y="8886"/>
                    <a:pt x="4925" y="9189"/>
                  </a:cubicBezTo>
                  <a:cubicBezTo>
                    <a:pt x="4925" y="9511"/>
                    <a:pt x="4675" y="9760"/>
                    <a:pt x="4354" y="9760"/>
                  </a:cubicBezTo>
                  <a:lnTo>
                    <a:pt x="2427" y="9760"/>
                  </a:lnTo>
                  <a:cubicBezTo>
                    <a:pt x="2124" y="9760"/>
                    <a:pt x="1856" y="9511"/>
                    <a:pt x="1856" y="9189"/>
                  </a:cubicBezTo>
                  <a:lnTo>
                    <a:pt x="1856" y="6299"/>
                  </a:lnTo>
                  <a:cubicBezTo>
                    <a:pt x="1856" y="5996"/>
                    <a:pt x="2124" y="5746"/>
                    <a:pt x="2427" y="5746"/>
                  </a:cubicBezTo>
                  <a:lnTo>
                    <a:pt x="3783" y="5746"/>
                  </a:lnTo>
                  <a:lnTo>
                    <a:pt x="3783" y="3979"/>
                  </a:lnTo>
                  <a:lnTo>
                    <a:pt x="2427" y="3979"/>
                  </a:lnTo>
                  <a:cubicBezTo>
                    <a:pt x="2124" y="3979"/>
                    <a:pt x="1856" y="3730"/>
                    <a:pt x="1856" y="3408"/>
                  </a:cubicBezTo>
                  <a:cubicBezTo>
                    <a:pt x="1838" y="3105"/>
                    <a:pt x="2106" y="2837"/>
                    <a:pt x="2409" y="2837"/>
                  </a:cubicBezTo>
                  <a:close/>
                  <a:moveTo>
                    <a:pt x="589" y="0"/>
                  </a:moveTo>
                  <a:cubicBezTo>
                    <a:pt x="250" y="0"/>
                    <a:pt x="1" y="250"/>
                    <a:pt x="1" y="589"/>
                  </a:cubicBezTo>
                  <a:lnTo>
                    <a:pt x="1" y="9921"/>
                  </a:lnTo>
                  <a:cubicBezTo>
                    <a:pt x="1" y="10242"/>
                    <a:pt x="250" y="10492"/>
                    <a:pt x="589" y="10492"/>
                  </a:cubicBezTo>
                  <a:lnTo>
                    <a:pt x="6727" y="10492"/>
                  </a:lnTo>
                  <a:lnTo>
                    <a:pt x="67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8"/>
            <p:cNvSpPr/>
            <p:nvPr/>
          </p:nvSpPr>
          <p:spPr>
            <a:xfrm>
              <a:off x="5229150" y="2720325"/>
              <a:ext cx="168200" cy="262300"/>
            </a:xfrm>
            <a:custGeom>
              <a:avLst/>
              <a:gdLst/>
              <a:ahLst/>
              <a:cxnLst/>
              <a:rect l="l" t="t" r="r" b="b"/>
              <a:pathLst>
                <a:path w="6728" h="10492" extrusionOk="0">
                  <a:moveTo>
                    <a:pt x="1731" y="1071"/>
                  </a:moveTo>
                  <a:cubicBezTo>
                    <a:pt x="1838" y="1071"/>
                    <a:pt x="1927" y="1124"/>
                    <a:pt x="1999" y="1196"/>
                  </a:cubicBezTo>
                  <a:cubicBezTo>
                    <a:pt x="2088" y="1267"/>
                    <a:pt x="2124" y="1374"/>
                    <a:pt x="2124" y="1481"/>
                  </a:cubicBezTo>
                  <a:cubicBezTo>
                    <a:pt x="2124" y="1588"/>
                    <a:pt x="2088" y="1678"/>
                    <a:pt x="1999" y="1749"/>
                  </a:cubicBezTo>
                  <a:cubicBezTo>
                    <a:pt x="1927" y="1838"/>
                    <a:pt x="1838" y="1874"/>
                    <a:pt x="1731" y="1874"/>
                  </a:cubicBezTo>
                  <a:cubicBezTo>
                    <a:pt x="1624" y="1874"/>
                    <a:pt x="1517" y="1838"/>
                    <a:pt x="1446" y="1749"/>
                  </a:cubicBezTo>
                  <a:cubicBezTo>
                    <a:pt x="1374" y="1678"/>
                    <a:pt x="1339" y="1588"/>
                    <a:pt x="1339" y="1481"/>
                  </a:cubicBezTo>
                  <a:cubicBezTo>
                    <a:pt x="1339" y="1374"/>
                    <a:pt x="1374" y="1267"/>
                    <a:pt x="1446" y="1196"/>
                  </a:cubicBezTo>
                  <a:cubicBezTo>
                    <a:pt x="1517" y="1124"/>
                    <a:pt x="1624" y="1071"/>
                    <a:pt x="1731" y="1071"/>
                  </a:cubicBezTo>
                  <a:close/>
                  <a:moveTo>
                    <a:pt x="3176" y="1071"/>
                  </a:moveTo>
                  <a:cubicBezTo>
                    <a:pt x="3283" y="1071"/>
                    <a:pt x="3390" y="1124"/>
                    <a:pt x="3462" y="1196"/>
                  </a:cubicBezTo>
                  <a:cubicBezTo>
                    <a:pt x="3533" y="1267"/>
                    <a:pt x="3569" y="1374"/>
                    <a:pt x="3569" y="1481"/>
                  </a:cubicBezTo>
                  <a:cubicBezTo>
                    <a:pt x="3569" y="1588"/>
                    <a:pt x="3533" y="1678"/>
                    <a:pt x="3462" y="1749"/>
                  </a:cubicBezTo>
                  <a:cubicBezTo>
                    <a:pt x="3390" y="1838"/>
                    <a:pt x="3283" y="1874"/>
                    <a:pt x="3176" y="1874"/>
                  </a:cubicBezTo>
                  <a:cubicBezTo>
                    <a:pt x="3069" y="1874"/>
                    <a:pt x="2980" y="1838"/>
                    <a:pt x="2891" y="1749"/>
                  </a:cubicBezTo>
                  <a:cubicBezTo>
                    <a:pt x="2820" y="1678"/>
                    <a:pt x="2784" y="1588"/>
                    <a:pt x="2784" y="1481"/>
                  </a:cubicBezTo>
                  <a:cubicBezTo>
                    <a:pt x="2784" y="1374"/>
                    <a:pt x="2820" y="1267"/>
                    <a:pt x="2891" y="1196"/>
                  </a:cubicBezTo>
                  <a:cubicBezTo>
                    <a:pt x="2980" y="1124"/>
                    <a:pt x="3069" y="1071"/>
                    <a:pt x="3176" y="1071"/>
                  </a:cubicBezTo>
                  <a:close/>
                  <a:moveTo>
                    <a:pt x="4622" y="1071"/>
                  </a:moveTo>
                  <a:cubicBezTo>
                    <a:pt x="4729" y="1071"/>
                    <a:pt x="4836" y="1124"/>
                    <a:pt x="4907" y="1196"/>
                  </a:cubicBezTo>
                  <a:cubicBezTo>
                    <a:pt x="4978" y="1267"/>
                    <a:pt x="5032" y="1374"/>
                    <a:pt x="5032" y="1481"/>
                  </a:cubicBezTo>
                  <a:cubicBezTo>
                    <a:pt x="5032" y="1588"/>
                    <a:pt x="4978" y="1678"/>
                    <a:pt x="4907" y="1749"/>
                  </a:cubicBezTo>
                  <a:cubicBezTo>
                    <a:pt x="4836" y="1838"/>
                    <a:pt x="4729" y="1874"/>
                    <a:pt x="4622" y="1874"/>
                  </a:cubicBezTo>
                  <a:cubicBezTo>
                    <a:pt x="4532" y="1874"/>
                    <a:pt x="4425" y="1838"/>
                    <a:pt x="4354" y="1749"/>
                  </a:cubicBezTo>
                  <a:cubicBezTo>
                    <a:pt x="4283" y="1678"/>
                    <a:pt x="4229" y="1588"/>
                    <a:pt x="4229" y="1481"/>
                  </a:cubicBezTo>
                  <a:cubicBezTo>
                    <a:pt x="4229" y="1374"/>
                    <a:pt x="4283" y="1267"/>
                    <a:pt x="4354" y="1196"/>
                  </a:cubicBezTo>
                  <a:cubicBezTo>
                    <a:pt x="4425" y="1124"/>
                    <a:pt x="4532" y="1071"/>
                    <a:pt x="4622" y="1071"/>
                  </a:cubicBezTo>
                  <a:close/>
                  <a:moveTo>
                    <a:pt x="4247" y="2837"/>
                  </a:moveTo>
                  <a:cubicBezTo>
                    <a:pt x="4550" y="2837"/>
                    <a:pt x="4818" y="3105"/>
                    <a:pt x="4818" y="3408"/>
                  </a:cubicBezTo>
                  <a:lnTo>
                    <a:pt x="4818" y="9189"/>
                  </a:lnTo>
                  <a:cubicBezTo>
                    <a:pt x="4818" y="9483"/>
                    <a:pt x="4567" y="9743"/>
                    <a:pt x="4259" y="9743"/>
                  </a:cubicBezTo>
                  <a:cubicBezTo>
                    <a:pt x="4249" y="9743"/>
                    <a:pt x="4239" y="9743"/>
                    <a:pt x="4229" y="9742"/>
                  </a:cubicBezTo>
                  <a:cubicBezTo>
                    <a:pt x="3926" y="9742"/>
                    <a:pt x="3676" y="9475"/>
                    <a:pt x="3676" y="9172"/>
                  </a:cubicBezTo>
                  <a:lnTo>
                    <a:pt x="3676" y="3979"/>
                  </a:lnTo>
                  <a:lnTo>
                    <a:pt x="2338" y="3979"/>
                  </a:lnTo>
                  <a:cubicBezTo>
                    <a:pt x="2034" y="3979"/>
                    <a:pt x="1767" y="3730"/>
                    <a:pt x="1749" y="3408"/>
                  </a:cubicBezTo>
                  <a:cubicBezTo>
                    <a:pt x="1749" y="3105"/>
                    <a:pt x="1999" y="2837"/>
                    <a:pt x="2320" y="2837"/>
                  </a:cubicBezTo>
                  <a:close/>
                  <a:moveTo>
                    <a:pt x="0" y="0"/>
                  </a:moveTo>
                  <a:lnTo>
                    <a:pt x="0" y="10492"/>
                  </a:lnTo>
                  <a:lnTo>
                    <a:pt x="6138" y="10492"/>
                  </a:lnTo>
                  <a:cubicBezTo>
                    <a:pt x="6459" y="10492"/>
                    <a:pt x="6727" y="10242"/>
                    <a:pt x="6727" y="9921"/>
                  </a:cubicBezTo>
                  <a:lnTo>
                    <a:pt x="6727" y="571"/>
                  </a:lnTo>
                  <a:cubicBezTo>
                    <a:pt x="6727" y="250"/>
                    <a:pt x="6459" y="0"/>
                    <a:pt x="6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68"/>
          <p:cNvGrpSpPr/>
          <p:nvPr/>
        </p:nvGrpSpPr>
        <p:grpSpPr>
          <a:xfrm>
            <a:off x="6674583" y="2617943"/>
            <a:ext cx="392105" cy="408080"/>
            <a:chOff x="5607400" y="2633350"/>
            <a:chExt cx="349750" cy="364000"/>
          </a:xfrm>
        </p:grpSpPr>
        <p:sp>
          <p:nvSpPr>
            <p:cNvPr id="1030" name="Google Shape;1030;p68"/>
            <p:cNvSpPr/>
            <p:nvPr/>
          </p:nvSpPr>
          <p:spPr>
            <a:xfrm>
              <a:off x="5777375" y="2633350"/>
              <a:ext cx="69150" cy="70050"/>
            </a:xfrm>
            <a:custGeom>
              <a:avLst/>
              <a:gdLst/>
              <a:ahLst/>
              <a:cxnLst/>
              <a:rect l="l" t="t" r="r" b="b"/>
              <a:pathLst>
                <a:path w="2766" h="2802" extrusionOk="0">
                  <a:moveTo>
                    <a:pt x="2694" y="0"/>
                  </a:moveTo>
                  <a:lnTo>
                    <a:pt x="2694" y="0"/>
                  </a:lnTo>
                  <a:cubicBezTo>
                    <a:pt x="1731" y="18"/>
                    <a:pt x="785" y="357"/>
                    <a:pt x="0" y="999"/>
                  </a:cubicBezTo>
                  <a:lnTo>
                    <a:pt x="1820" y="2801"/>
                  </a:lnTo>
                  <a:cubicBezTo>
                    <a:pt x="2444" y="2034"/>
                    <a:pt x="2766" y="999"/>
                    <a:pt x="2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8"/>
            <p:cNvSpPr/>
            <p:nvPr/>
          </p:nvSpPr>
          <p:spPr>
            <a:xfrm>
              <a:off x="5737675" y="2673050"/>
              <a:ext cx="70050" cy="67525"/>
            </a:xfrm>
            <a:custGeom>
              <a:avLst/>
              <a:gdLst/>
              <a:ahLst/>
              <a:cxnLst/>
              <a:rect l="l" t="t" r="r" b="b"/>
              <a:pathLst>
                <a:path w="2802" h="2701" extrusionOk="0">
                  <a:moveTo>
                    <a:pt x="999" y="0"/>
                  </a:moveTo>
                  <a:cubicBezTo>
                    <a:pt x="357" y="785"/>
                    <a:pt x="36" y="1731"/>
                    <a:pt x="0" y="2694"/>
                  </a:cubicBezTo>
                  <a:cubicBezTo>
                    <a:pt x="77" y="2698"/>
                    <a:pt x="153" y="2700"/>
                    <a:pt x="230" y="2700"/>
                  </a:cubicBezTo>
                  <a:cubicBezTo>
                    <a:pt x="1169" y="2700"/>
                    <a:pt x="2092" y="2398"/>
                    <a:pt x="2801" y="1820"/>
                  </a:cubicBezTo>
                  <a:lnTo>
                    <a:pt x="9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8"/>
            <p:cNvSpPr/>
            <p:nvPr/>
          </p:nvSpPr>
          <p:spPr>
            <a:xfrm>
              <a:off x="5837575" y="2634675"/>
              <a:ext cx="79425" cy="93700"/>
            </a:xfrm>
            <a:custGeom>
              <a:avLst/>
              <a:gdLst/>
              <a:ahLst/>
              <a:cxnLst/>
              <a:rect l="l" t="t" r="r" b="b"/>
              <a:pathLst>
                <a:path w="3177" h="3748" extrusionOk="0">
                  <a:moveTo>
                    <a:pt x="1125" y="1"/>
                  </a:moveTo>
                  <a:lnTo>
                    <a:pt x="1125" y="1"/>
                  </a:lnTo>
                  <a:cubicBezTo>
                    <a:pt x="1178" y="1232"/>
                    <a:pt x="786" y="2427"/>
                    <a:pt x="1" y="3355"/>
                  </a:cubicBezTo>
                  <a:lnTo>
                    <a:pt x="393" y="3748"/>
                  </a:lnTo>
                  <a:lnTo>
                    <a:pt x="3177" y="946"/>
                  </a:lnTo>
                  <a:cubicBezTo>
                    <a:pt x="2570" y="447"/>
                    <a:pt x="1856" y="126"/>
                    <a:pt x="1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8"/>
            <p:cNvSpPr/>
            <p:nvPr/>
          </p:nvSpPr>
          <p:spPr>
            <a:xfrm>
              <a:off x="5886650" y="2745500"/>
              <a:ext cx="70500" cy="67175"/>
            </a:xfrm>
            <a:custGeom>
              <a:avLst/>
              <a:gdLst/>
              <a:ahLst/>
              <a:cxnLst/>
              <a:rect l="l" t="t" r="r" b="b"/>
              <a:pathLst>
                <a:path w="2820" h="2687" extrusionOk="0">
                  <a:moveTo>
                    <a:pt x="2539" y="1"/>
                  </a:moveTo>
                  <a:cubicBezTo>
                    <a:pt x="1618" y="1"/>
                    <a:pt x="713" y="318"/>
                    <a:pt x="0" y="885"/>
                  </a:cubicBezTo>
                  <a:lnTo>
                    <a:pt x="1820" y="2687"/>
                  </a:lnTo>
                  <a:cubicBezTo>
                    <a:pt x="2463" y="1920"/>
                    <a:pt x="2784" y="974"/>
                    <a:pt x="2820" y="10"/>
                  </a:cubicBezTo>
                  <a:cubicBezTo>
                    <a:pt x="2726" y="4"/>
                    <a:pt x="2633" y="1"/>
                    <a:pt x="2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8"/>
            <p:cNvSpPr/>
            <p:nvPr/>
          </p:nvSpPr>
          <p:spPr>
            <a:xfrm>
              <a:off x="5848275" y="2782325"/>
              <a:ext cx="68725" cy="70500"/>
            </a:xfrm>
            <a:custGeom>
              <a:avLst/>
              <a:gdLst/>
              <a:ahLst/>
              <a:cxnLst/>
              <a:rect l="l" t="t" r="r" b="b"/>
              <a:pathLst>
                <a:path w="2749" h="2820" extrusionOk="0">
                  <a:moveTo>
                    <a:pt x="947" y="1"/>
                  </a:moveTo>
                  <a:cubicBezTo>
                    <a:pt x="322" y="786"/>
                    <a:pt x="1" y="1803"/>
                    <a:pt x="72" y="2820"/>
                  </a:cubicBezTo>
                  <a:cubicBezTo>
                    <a:pt x="1036" y="2784"/>
                    <a:pt x="1982" y="2463"/>
                    <a:pt x="2749" y="1820"/>
                  </a:cubicBezTo>
                  <a:lnTo>
                    <a:pt x="9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8"/>
            <p:cNvSpPr/>
            <p:nvPr/>
          </p:nvSpPr>
          <p:spPr>
            <a:xfrm>
              <a:off x="5739000" y="2733250"/>
              <a:ext cx="93700" cy="79425"/>
            </a:xfrm>
            <a:custGeom>
              <a:avLst/>
              <a:gdLst/>
              <a:ahLst/>
              <a:cxnLst/>
              <a:rect l="l" t="t" r="r" b="b"/>
              <a:pathLst>
                <a:path w="3748" h="3177" extrusionOk="0">
                  <a:moveTo>
                    <a:pt x="3355" y="1"/>
                  </a:moveTo>
                  <a:cubicBezTo>
                    <a:pt x="2481" y="732"/>
                    <a:pt x="1392" y="1125"/>
                    <a:pt x="268" y="1125"/>
                  </a:cubicBezTo>
                  <a:lnTo>
                    <a:pt x="1" y="1125"/>
                  </a:lnTo>
                  <a:cubicBezTo>
                    <a:pt x="125" y="1856"/>
                    <a:pt x="447" y="2570"/>
                    <a:pt x="946" y="3177"/>
                  </a:cubicBezTo>
                  <a:lnTo>
                    <a:pt x="3747" y="393"/>
                  </a:lnTo>
                  <a:lnTo>
                    <a:pt x="33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8"/>
            <p:cNvSpPr/>
            <p:nvPr/>
          </p:nvSpPr>
          <p:spPr>
            <a:xfrm>
              <a:off x="5862125" y="2673050"/>
              <a:ext cx="93250" cy="79850"/>
            </a:xfrm>
            <a:custGeom>
              <a:avLst/>
              <a:gdLst/>
              <a:ahLst/>
              <a:cxnLst/>
              <a:rect l="l" t="t" r="r" b="b"/>
              <a:pathLst>
                <a:path w="3730" h="3194" extrusionOk="0">
                  <a:moveTo>
                    <a:pt x="2801" y="0"/>
                  </a:moveTo>
                  <a:lnTo>
                    <a:pt x="0" y="2801"/>
                  </a:lnTo>
                  <a:lnTo>
                    <a:pt x="393" y="3194"/>
                  </a:lnTo>
                  <a:cubicBezTo>
                    <a:pt x="1251" y="2467"/>
                    <a:pt x="2339" y="2062"/>
                    <a:pt x="3458" y="2062"/>
                  </a:cubicBezTo>
                  <a:cubicBezTo>
                    <a:pt x="3548" y="2062"/>
                    <a:pt x="3639" y="2064"/>
                    <a:pt x="3729" y="2070"/>
                  </a:cubicBezTo>
                  <a:cubicBezTo>
                    <a:pt x="3622" y="1338"/>
                    <a:pt x="3301" y="625"/>
                    <a:pt x="2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8"/>
            <p:cNvSpPr/>
            <p:nvPr/>
          </p:nvSpPr>
          <p:spPr>
            <a:xfrm>
              <a:off x="5777375" y="2757800"/>
              <a:ext cx="79850" cy="93250"/>
            </a:xfrm>
            <a:custGeom>
              <a:avLst/>
              <a:gdLst/>
              <a:ahLst/>
              <a:cxnLst/>
              <a:rect l="l" t="t" r="r" b="b"/>
              <a:pathLst>
                <a:path w="3194" h="3730" extrusionOk="0">
                  <a:moveTo>
                    <a:pt x="2801" y="0"/>
                  </a:moveTo>
                  <a:lnTo>
                    <a:pt x="0" y="2801"/>
                  </a:lnTo>
                  <a:cubicBezTo>
                    <a:pt x="624" y="3301"/>
                    <a:pt x="1338" y="3604"/>
                    <a:pt x="2070" y="3729"/>
                  </a:cubicBezTo>
                  <a:cubicBezTo>
                    <a:pt x="2016" y="2516"/>
                    <a:pt x="2409" y="1321"/>
                    <a:pt x="3194" y="393"/>
                  </a:cubicBezTo>
                  <a:lnTo>
                    <a:pt x="28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8"/>
            <p:cNvSpPr/>
            <p:nvPr/>
          </p:nvSpPr>
          <p:spPr>
            <a:xfrm>
              <a:off x="5607400" y="2734825"/>
              <a:ext cx="146800" cy="262525"/>
            </a:xfrm>
            <a:custGeom>
              <a:avLst/>
              <a:gdLst/>
              <a:ahLst/>
              <a:cxnLst/>
              <a:rect l="l" t="t" r="r" b="b"/>
              <a:pathLst>
                <a:path w="5872" h="10501" extrusionOk="0">
                  <a:moveTo>
                    <a:pt x="765" y="1"/>
                  </a:moveTo>
                  <a:cubicBezTo>
                    <a:pt x="345" y="1"/>
                    <a:pt x="1" y="335"/>
                    <a:pt x="1" y="741"/>
                  </a:cubicBezTo>
                  <a:lnTo>
                    <a:pt x="1" y="3471"/>
                  </a:lnTo>
                  <a:cubicBezTo>
                    <a:pt x="1" y="3649"/>
                    <a:pt x="37" y="3845"/>
                    <a:pt x="90" y="4024"/>
                  </a:cubicBezTo>
                  <a:lnTo>
                    <a:pt x="679" y="5755"/>
                  </a:lnTo>
                  <a:cubicBezTo>
                    <a:pt x="733" y="5915"/>
                    <a:pt x="840" y="6040"/>
                    <a:pt x="982" y="6147"/>
                  </a:cubicBezTo>
                  <a:lnTo>
                    <a:pt x="2463" y="7111"/>
                  </a:lnTo>
                  <a:cubicBezTo>
                    <a:pt x="2802" y="7343"/>
                    <a:pt x="2909" y="7753"/>
                    <a:pt x="2731" y="8110"/>
                  </a:cubicBezTo>
                  <a:lnTo>
                    <a:pt x="1518" y="10501"/>
                  </a:lnTo>
                  <a:lnTo>
                    <a:pt x="5318" y="10501"/>
                  </a:lnTo>
                  <a:lnTo>
                    <a:pt x="5461" y="9983"/>
                  </a:lnTo>
                  <a:cubicBezTo>
                    <a:pt x="5871" y="8360"/>
                    <a:pt x="5800" y="6665"/>
                    <a:pt x="5282" y="5077"/>
                  </a:cubicBezTo>
                  <a:lnTo>
                    <a:pt x="4479" y="2668"/>
                  </a:lnTo>
                  <a:cubicBezTo>
                    <a:pt x="4403" y="2409"/>
                    <a:pt x="4146" y="2242"/>
                    <a:pt x="3873" y="2242"/>
                  </a:cubicBezTo>
                  <a:cubicBezTo>
                    <a:pt x="3826" y="2242"/>
                    <a:pt x="3778" y="2247"/>
                    <a:pt x="3730" y="2257"/>
                  </a:cubicBezTo>
                  <a:cubicBezTo>
                    <a:pt x="3391" y="2347"/>
                    <a:pt x="3177" y="2686"/>
                    <a:pt x="3266" y="3007"/>
                  </a:cubicBezTo>
                  <a:lnTo>
                    <a:pt x="3801" y="5255"/>
                  </a:lnTo>
                  <a:lnTo>
                    <a:pt x="1874" y="3988"/>
                  </a:lnTo>
                  <a:cubicBezTo>
                    <a:pt x="1660" y="3828"/>
                    <a:pt x="1518" y="3596"/>
                    <a:pt x="1518" y="3328"/>
                  </a:cubicBezTo>
                  <a:lnTo>
                    <a:pt x="1518" y="527"/>
                  </a:lnTo>
                  <a:cubicBezTo>
                    <a:pt x="1518" y="420"/>
                    <a:pt x="1482" y="330"/>
                    <a:pt x="1411" y="277"/>
                  </a:cubicBezTo>
                  <a:cubicBezTo>
                    <a:pt x="1198" y="82"/>
                    <a:pt x="972" y="1"/>
                    <a:pt x="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68"/>
          <p:cNvGrpSpPr/>
          <p:nvPr/>
        </p:nvGrpSpPr>
        <p:grpSpPr>
          <a:xfrm>
            <a:off x="2077316" y="3436570"/>
            <a:ext cx="409089" cy="387592"/>
            <a:chOff x="1506725" y="3363550"/>
            <a:chExt cx="364900" cy="345725"/>
          </a:xfrm>
        </p:grpSpPr>
        <p:sp>
          <p:nvSpPr>
            <p:cNvPr id="1040" name="Google Shape;1040;p68"/>
            <p:cNvSpPr/>
            <p:nvPr/>
          </p:nvSpPr>
          <p:spPr>
            <a:xfrm>
              <a:off x="1526350" y="3363550"/>
              <a:ext cx="326550" cy="67375"/>
            </a:xfrm>
            <a:custGeom>
              <a:avLst/>
              <a:gdLst/>
              <a:ahLst/>
              <a:cxnLst/>
              <a:rect l="l" t="t" r="r" b="b"/>
              <a:pathLst>
                <a:path w="13062" h="2695" extrusionOk="0">
                  <a:moveTo>
                    <a:pt x="518" y="0"/>
                  </a:moveTo>
                  <a:cubicBezTo>
                    <a:pt x="233" y="0"/>
                    <a:pt x="1" y="232"/>
                    <a:pt x="1" y="518"/>
                  </a:cubicBezTo>
                  <a:lnTo>
                    <a:pt x="1" y="2695"/>
                  </a:lnTo>
                  <a:lnTo>
                    <a:pt x="13061" y="2695"/>
                  </a:lnTo>
                  <a:lnTo>
                    <a:pt x="13061" y="518"/>
                  </a:lnTo>
                  <a:cubicBezTo>
                    <a:pt x="13061" y="232"/>
                    <a:pt x="12829" y="0"/>
                    <a:pt x="125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8"/>
            <p:cNvSpPr/>
            <p:nvPr/>
          </p:nvSpPr>
          <p:spPr>
            <a:xfrm>
              <a:off x="1506725" y="3451875"/>
              <a:ext cx="364900" cy="257400"/>
            </a:xfrm>
            <a:custGeom>
              <a:avLst/>
              <a:gdLst/>
              <a:ahLst/>
              <a:cxnLst/>
              <a:rect l="l" t="t" r="r" b="b"/>
              <a:pathLst>
                <a:path w="14596" h="10296" extrusionOk="0">
                  <a:moveTo>
                    <a:pt x="11598" y="875"/>
                  </a:moveTo>
                  <a:cubicBezTo>
                    <a:pt x="11794" y="875"/>
                    <a:pt x="11973" y="1017"/>
                    <a:pt x="12009" y="1231"/>
                  </a:cubicBezTo>
                  <a:cubicBezTo>
                    <a:pt x="12026" y="1339"/>
                    <a:pt x="11991" y="1446"/>
                    <a:pt x="11937" y="1535"/>
                  </a:cubicBezTo>
                  <a:lnTo>
                    <a:pt x="10224" y="4104"/>
                  </a:lnTo>
                  <a:cubicBezTo>
                    <a:pt x="10135" y="4229"/>
                    <a:pt x="10010" y="4300"/>
                    <a:pt x="9867" y="4300"/>
                  </a:cubicBezTo>
                  <a:cubicBezTo>
                    <a:pt x="9796" y="4300"/>
                    <a:pt x="9707" y="4265"/>
                    <a:pt x="9636" y="4229"/>
                  </a:cubicBezTo>
                  <a:cubicBezTo>
                    <a:pt x="9457" y="4086"/>
                    <a:pt x="9404" y="3836"/>
                    <a:pt x="9528" y="3640"/>
                  </a:cubicBezTo>
                  <a:lnTo>
                    <a:pt x="10813" y="1713"/>
                  </a:lnTo>
                  <a:lnTo>
                    <a:pt x="9885" y="1713"/>
                  </a:lnTo>
                  <a:cubicBezTo>
                    <a:pt x="9671" y="1713"/>
                    <a:pt x="9493" y="1570"/>
                    <a:pt x="9457" y="1356"/>
                  </a:cubicBezTo>
                  <a:cubicBezTo>
                    <a:pt x="9421" y="1107"/>
                    <a:pt x="9618" y="875"/>
                    <a:pt x="9867" y="875"/>
                  </a:cubicBezTo>
                  <a:close/>
                  <a:moveTo>
                    <a:pt x="839" y="0"/>
                  </a:moveTo>
                  <a:lnTo>
                    <a:pt x="18" y="9849"/>
                  </a:lnTo>
                  <a:cubicBezTo>
                    <a:pt x="0" y="10028"/>
                    <a:pt x="90" y="10188"/>
                    <a:pt x="268" y="10278"/>
                  </a:cubicBezTo>
                  <a:cubicBezTo>
                    <a:pt x="322" y="10295"/>
                    <a:pt x="375" y="10295"/>
                    <a:pt x="429" y="10295"/>
                  </a:cubicBezTo>
                  <a:lnTo>
                    <a:pt x="6602" y="10295"/>
                  </a:lnTo>
                  <a:cubicBezTo>
                    <a:pt x="6799" y="10295"/>
                    <a:pt x="6977" y="10153"/>
                    <a:pt x="7013" y="9939"/>
                  </a:cubicBezTo>
                  <a:lnTo>
                    <a:pt x="7298" y="7815"/>
                  </a:lnTo>
                  <a:lnTo>
                    <a:pt x="7584" y="9939"/>
                  </a:lnTo>
                  <a:cubicBezTo>
                    <a:pt x="7619" y="10153"/>
                    <a:pt x="7798" y="10295"/>
                    <a:pt x="7994" y="10295"/>
                  </a:cubicBezTo>
                  <a:lnTo>
                    <a:pt x="14168" y="10295"/>
                  </a:lnTo>
                  <a:cubicBezTo>
                    <a:pt x="14221" y="10295"/>
                    <a:pt x="14275" y="10295"/>
                    <a:pt x="14328" y="10278"/>
                  </a:cubicBezTo>
                  <a:cubicBezTo>
                    <a:pt x="14507" y="10188"/>
                    <a:pt x="14596" y="10028"/>
                    <a:pt x="14578" y="9849"/>
                  </a:cubicBezTo>
                  <a:lnTo>
                    <a:pt x="137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68"/>
          <p:cNvGrpSpPr/>
          <p:nvPr/>
        </p:nvGrpSpPr>
        <p:grpSpPr>
          <a:xfrm>
            <a:off x="2698910" y="3462580"/>
            <a:ext cx="408613" cy="335573"/>
            <a:chOff x="2061175" y="3386750"/>
            <a:chExt cx="364475" cy="299325"/>
          </a:xfrm>
        </p:grpSpPr>
        <p:sp>
          <p:nvSpPr>
            <p:cNvPr id="1043" name="Google Shape;1043;p68"/>
            <p:cNvSpPr/>
            <p:nvPr/>
          </p:nvSpPr>
          <p:spPr>
            <a:xfrm>
              <a:off x="2294925" y="3386750"/>
              <a:ext cx="130725" cy="26775"/>
            </a:xfrm>
            <a:custGeom>
              <a:avLst/>
              <a:gdLst/>
              <a:ahLst/>
              <a:cxnLst/>
              <a:rect l="l" t="t" r="r" b="b"/>
              <a:pathLst>
                <a:path w="5229" h="1071" extrusionOk="0">
                  <a:moveTo>
                    <a:pt x="232" y="0"/>
                  </a:moveTo>
                  <a:cubicBezTo>
                    <a:pt x="108" y="0"/>
                    <a:pt x="0" y="107"/>
                    <a:pt x="0" y="232"/>
                  </a:cubicBezTo>
                  <a:cubicBezTo>
                    <a:pt x="0" y="429"/>
                    <a:pt x="0" y="625"/>
                    <a:pt x="0" y="839"/>
                  </a:cubicBezTo>
                  <a:cubicBezTo>
                    <a:pt x="0" y="964"/>
                    <a:pt x="108" y="1071"/>
                    <a:pt x="250" y="1071"/>
                  </a:cubicBezTo>
                  <a:lnTo>
                    <a:pt x="4996" y="1071"/>
                  </a:lnTo>
                  <a:cubicBezTo>
                    <a:pt x="5121" y="1071"/>
                    <a:pt x="5228" y="964"/>
                    <a:pt x="5228" y="839"/>
                  </a:cubicBezTo>
                  <a:lnTo>
                    <a:pt x="5228" y="232"/>
                  </a:lnTo>
                  <a:cubicBezTo>
                    <a:pt x="5228" y="107"/>
                    <a:pt x="5121" y="0"/>
                    <a:pt x="49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8"/>
            <p:cNvSpPr/>
            <p:nvPr/>
          </p:nvSpPr>
          <p:spPr>
            <a:xfrm>
              <a:off x="2061175" y="3578550"/>
              <a:ext cx="51775" cy="58450"/>
            </a:xfrm>
            <a:custGeom>
              <a:avLst/>
              <a:gdLst/>
              <a:ahLst/>
              <a:cxnLst/>
              <a:rect l="l" t="t" r="r" b="b"/>
              <a:pathLst>
                <a:path w="2071" h="2338" extrusionOk="0">
                  <a:moveTo>
                    <a:pt x="2071" y="1"/>
                  </a:moveTo>
                  <a:cubicBezTo>
                    <a:pt x="1981" y="18"/>
                    <a:pt x="1910" y="36"/>
                    <a:pt x="1839" y="54"/>
                  </a:cubicBezTo>
                  <a:cubicBezTo>
                    <a:pt x="536" y="375"/>
                    <a:pt x="1" y="554"/>
                    <a:pt x="1" y="1535"/>
                  </a:cubicBezTo>
                  <a:lnTo>
                    <a:pt x="1" y="2338"/>
                  </a:lnTo>
                  <a:lnTo>
                    <a:pt x="2071" y="2338"/>
                  </a:lnTo>
                  <a:lnTo>
                    <a:pt x="20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8"/>
            <p:cNvSpPr/>
            <p:nvPr/>
          </p:nvSpPr>
          <p:spPr>
            <a:xfrm>
              <a:off x="2346675" y="3476850"/>
              <a:ext cx="26775" cy="26800"/>
            </a:xfrm>
            <a:custGeom>
              <a:avLst/>
              <a:gdLst/>
              <a:ahLst/>
              <a:cxnLst/>
              <a:rect l="l" t="t" r="r" b="b"/>
              <a:pathLst>
                <a:path w="1071" h="1072" extrusionOk="0">
                  <a:moveTo>
                    <a:pt x="535" y="0"/>
                  </a:moveTo>
                  <a:cubicBezTo>
                    <a:pt x="232" y="0"/>
                    <a:pt x="0" y="250"/>
                    <a:pt x="0" y="536"/>
                  </a:cubicBezTo>
                  <a:cubicBezTo>
                    <a:pt x="0" y="839"/>
                    <a:pt x="232" y="1071"/>
                    <a:pt x="535" y="1071"/>
                  </a:cubicBezTo>
                  <a:cubicBezTo>
                    <a:pt x="839" y="1071"/>
                    <a:pt x="1071" y="839"/>
                    <a:pt x="1071" y="536"/>
                  </a:cubicBezTo>
                  <a:cubicBezTo>
                    <a:pt x="1071" y="250"/>
                    <a:pt x="839"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8"/>
            <p:cNvSpPr/>
            <p:nvPr/>
          </p:nvSpPr>
          <p:spPr>
            <a:xfrm>
              <a:off x="2136125" y="3530375"/>
              <a:ext cx="119575" cy="106625"/>
            </a:xfrm>
            <a:custGeom>
              <a:avLst/>
              <a:gdLst/>
              <a:ahLst/>
              <a:cxnLst/>
              <a:rect l="l" t="t" r="r" b="b"/>
              <a:pathLst>
                <a:path w="4783" h="4265" extrusionOk="0">
                  <a:moveTo>
                    <a:pt x="3872" y="1"/>
                  </a:moveTo>
                  <a:cubicBezTo>
                    <a:pt x="3747" y="72"/>
                    <a:pt x="3623" y="143"/>
                    <a:pt x="3480" y="215"/>
                  </a:cubicBezTo>
                  <a:lnTo>
                    <a:pt x="3480" y="1250"/>
                  </a:lnTo>
                  <a:cubicBezTo>
                    <a:pt x="3480" y="1464"/>
                    <a:pt x="3337" y="1660"/>
                    <a:pt x="3123" y="1696"/>
                  </a:cubicBezTo>
                  <a:cubicBezTo>
                    <a:pt x="3083" y="1705"/>
                    <a:pt x="3044" y="1709"/>
                    <a:pt x="3006" y="1709"/>
                  </a:cubicBezTo>
                  <a:cubicBezTo>
                    <a:pt x="2754" y="1709"/>
                    <a:pt x="2552" y="1515"/>
                    <a:pt x="2552" y="1267"/>
                  </a:cubicBezTo>
                  <a:lnTo>
                    <a:pt x="2552" y="607"/>
                  </a:lnTo>
                  <a:cubicBezTo>
                    <a:pt x="2266" y="732"/>
                    <a:pt x="2017" y="839"/>
                    <a:pt x="1767" y="946"/>
                  </a:cubicBezTo>
                  <a:lnTo>
                    <a:pt x="1767" y="1731"/>
                  </a:lnTo>
                  <a:cubicBezTo>
                    <a:pt x="1767" y="1928"/>
                    <a:pt x="1642" y="2124"/>
                    <a:pt x="1446" y="2177"/>
                  </a:cubicBezTo>
                  <a:cubicBezTo>
                    <a:pt x="1398" y="2191"/>
                    <a:pt x="1352" y="2197"/>
                    <a:pt x="1307" y="2197"/>
                  </a:cubicBezTo>
                  <a:cubicBezTo>
                    <a:pt x="1047" y="2197"/>
                    <a:pt x="839" y="1990"/>
                    <a:pt x="839" y="1731"/>
                  </a:cubicBezTo>
                  <a:lnTo>
                    <a:pt x="839" y="1321"/>
                  </a:lnTo>
                  <a:cubicBezTo>
                    <a:pt x="518" y="1446"/>
                    <a:pt x="250" y="1553"/>
                    <a:pt x="0" y="1642"/>
                  </a:cubicBezTo>
                  <a:lnTo>
                    <a:pt x="0" y="4265"/>
                  </a:lnTo>
                  <a:lnTo>
                    <a:pt x="4211" y="4265"/>
                  </a:lnTo>
                  <a:cubicBezTo>
                    <a:pt x="4782" y="2213"/>
                    <a:pt x="4176" y="625"/>
                    <a:pt x="38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8"/>
            <p:cNvSpPr/>
            <p:nvPr/>
          </p:nvSpPr>
          <p:spPr>
            <a:xfrm>
              <a:off x="2061175" y="3650375"/>
              <a:ext cx="364475" cy="35700"/>
            </a:xfrm>
            <a:custGeom>
              <a:avLst/>
              <a:gdLst/>
              <a:ahLst/>
              <a:cxnLst/>
              <a:rect l="l" t="t" r="r" b="b"/>
              <a:pathLst>
                <a:path w="14579" h="1428" extrusionOk="0">
                  <a:moveTo>
                    <a:pt x="14578" y="0"/>
                  </a:moveTo>
                  <a:cubicBezTo>
                    <a:pt x="14257" y="214"/>
                    <a:pt x="13865" y="339"/>
                    <a:pt x="13454" y="339"/>
                  </a:cubicBezTo>
                  <a:lnTo>
                    <a:pt x="1" y="339"/>
                  </a:lnTo>
                  <a:lnTo>
                    <a:pt x="1" y="446"/>
                  </a:lnTo>
                  <a:cubicBezTo>
                    <a:pt x="1" y="982"/>
                    <a:pt x="447" y="1428"/>
                    <a:pt x="982" y="1428"/>
                  </a:cubicBezTo>
                  <a:lnTo>
                    <a:pt x="13454" y="1428"/>
                  </a:lnTo>
                  <a:cubicBezTo>
                    <a:pt x="14079" y="1428"/>
                    <a:pt x="14578" y="928"/>
                    <a:pt x="14578" y="286"/>
                  </a:cubicBezTo>
                  <a:lnTo>
                    <a:pt x="145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8"/>
            <p:cNvSpPr/>
            <p:nvPr/>
          </p:nvSpPr>
          <p:spPr>
            <a:xfrm>
              <a:off x="2251650" y="3499150"/>
              <a:ext cx="174000" cy="137850"/>
            </a:xfrm>
            <a:custGeom>
              <a:avLst/>
              <a:gdLst/>
              <a:ahLst/>
              <a:cxnLst/>
              <a:rect l="l" t="t" r="r" b="b"/>
              <a:pathLst>
                <a:path w="6960" h="5514" extrusionOk="0">
                  <a:moveTo>
                    <a:pt x="732" y="1"/>
                  </a:moveTo>
                  <a:cubicBezTo>
                    <a:pt x="518" y="268"/>
                    <a:pt x="268" y="518"/>
                    <a:pt x="1" y="732"/>
                  </a:cubicBezTo>
                  <a:cubicBezTo>
                    <a:pt x="322" y="1357"/>
                    <a:pt x="1071" y="3159"/>
                    <a:pt x="500" y="5514"/>
                  </a:cubicBezTo>
                  <a:lnTo>
                    <a:pt x="5835" y="5514"/>
                  </a:lnTo>
                  <a:cubicBezTo>
                    <a:pt x="6460" y="5514"/>
                    <a:pt x="6959" y="4997"/>
                    <a:pt x="6959" y="4372"/>
                  </a:cubicBezTo>
                  <a:lnTo>
                    <a:pt x="6959" y="4336"/>
                  </a:lnTo>
                  <a:cubicBezTo>
                    <a:pt x="4015" y="4194"/>
                    <a:pt x="2392" y="2766"/>
                    <a:pt x="1553" y="1589"/>
                  </a:cubicBezTo>
                  <a:cubicBezTo>
                    <a:pt x="1160" y="1018"/>
                    <a:pt x="893" y="465"/>
                    <a:pt x="7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8"/>
            <p:cNvSpPr/>
            <p:nvPr/>
          </p:nvSpPr>
          <p:spPr>
            <a:xfrm>
              <a:off x="2286000" y="3435800"/>
              <a:ext cx="139650" cy="148125"/>
            </a:xfrm>
            <a:custGeom>
              <a:avLst/>
              <a:gdLst/>
              <a:ahLst/>
              <a:cxnLst/>
              <a:rect l="l" t="t" r="r" b="b"/>
              <a:pathLst>
                <a:path w="5586" h="5925" extrusionOk="0">
                  <a:moveTo>
                    <a:pt x="2962" y="733"/>
                  </a:moveTo>
                  <a:cubicBezTo>
                    <a:pt x="3765" y="733"/>
                    <a:pt x="4408" y="1375"/>
                    <a:pt x="4408" y="2178"/>
                  </a:cubicBezTo>
                  <a:cubicBezTo>
                    <a:pt x="4408" y="2981"/>
                    <a:pt x="3765" y="3623"/>
                    <a:pt x="2962" y="3623"/>
                  </a:cubicBezTo>
                  <a:cubicBezTo>
                    <a:pt x="2160" y="3623"/>
                    <a:pt x="1517" y="2981"/>
                    <a:pt x="1517" y="2178"/>
                  </a:cubicBezTo>
                  <a:cubicBezTo>
                    <a:pt x="1517" y="1375"/>
                    <a:pt x="2160" y="733"/>
                    <a:pt x="2962" y="733"/>
                  </a:cubicBezTo>
                  <a:close/>
                  <a:moveTo>
                    <a:pt x="607" y="1"/>
                  </a:moveTo>
                  <a:cubicBezTo>
                    <a:pt x="465" y="1"/>
                    <a:pt x="357" y="90"/>
                    <a:pt x="340" y="233"/>
                  </a:cubicBezTo>
                  <a:cubicBezTo>
                    <a:pt x="286" y="643"/>
                    <a:pt x="161" y="1072"/>
                    <a:pt x="1" y="1428"/>
                  </a:cubicBezTo>
                  <a:cubicBezTo>
                    <a:pt x="54" y="1696"/>
                    <a:pt x="286" y="2660"/>
                    <a:pt x="964" y="3605"/>
                  </a:cubicBezTo>
                  <a:cubicBezTo>
                    <a:pt x="1999" y="5033"/>
                    <a:pt x="3551" y="5818"/>
                    <a:pt x="5585" y="5925"/>
                  </a:cubicBezTo>
                  <a:lnTo>
                    <a:pt x="5585" y="269"/>
                  </a:lnTo>
                  <a:cubicBezTo>
                    <a:pt x="5585" y="108"/>
                    <a:pt x="5478" y="1"/>
                    <a:pt x="5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 name="Google Shape;1050;p68"/>
          <p:cNvGrpSpPr/>
          <p:nvPr/>
        </p:nvGrpSpPr>
        <p:grpSpPr>
          <a:xfrm>
            <a:off x="3397552" y="3425079"/>
            <a:ext cx="368085" cy="410575"/>
            <a:chOff x="2684350" y="3353300"/>
            <a:chExt cx="328325" cy="366225"/>
          </a:xfrm>
        </p:grpSpPr>
        <p:sp>
          <p:nvSpPr>
            <p:cNvPr id="1051" name="Google Shape;1051;p68"/>
            <p:cNvSpPr/>
            <p:nvPr/>
          </p:nvSpPr>
          <p:spPr>
            <a:xfrm>
              <a:off x="2793175" y="3353300"/>
              <a:ext cx="110650" cy="68700"/>
            </a:xfrm>
            <a:custGeom>
              <a:avLst/>
              <a:gdLst/>
              <a:ahLst/>
              <a:cxnLst/>
              <a:rect l="l" t="t" r="r" b="b"/>
              <a:pathLst>
                <a:path w="4426" h="2748" extrusionOk="0">
                  <a:moveTo>
                    <a:pt x="2213" y="1071"/>
                  </a:moveTo>
                  <a:cubicBezTo>
                    <a:pt x="2856" y="1071"/>
                    <a:pt x="3248" y="1267"/>
                    <a:pt x="3355" y="1374"/>
                  </a:cubicBezTo>
                  <a:cubicBezTo>
                    <a:pt x="3248" y="1481"/>
                    <a:pt x="2856" y="1677"/>
                    <a:pt x="2213" y="1677"/>
                  </a:cubicBezTo>
                  <a:cubicBezTo>
                    <a:pt x="1589" y="1677"/>
                    <a:pt x="1196" y="1481"/>
                    <a:pt x="1089" y="1374"/>
                  </a:cubicBezTo>
                  <a:cubicBezTo>
                    <a:pt x="1196" y="1267"/>
                    <a:pt x="1589" y="1071"/>
                    <a:pt x="2213" y="1071"/>
                  </a:cubicBezTo>
                  <a:close/>
                  <a:moveTo>
                    <a:pt x="2213" y="0"/>
                  </a:moveTo>
                  <a:cubicBezTo>
                    <a:pt x="929" y="0"/>
                    <a:pt x="1" y="589"/>
                    <a:pt x="1" y="1374"/>
                  </a:cubicBezTo>
                  <a:cubicBezTo>
                    <a:pt x="1" y="2177"/>
                    <a:pt x="929" y="2748"/>
                    <a:pt x="2213" y="2748"/>
                  </a:cubicBezTo>
                  <a:cubicBezTo>
                    <a:pt x="3498" y="2748"/>
                    <a:pt x="4426" y="2177"/>
                    <a:pt x="4426" y="1374"/>
                  </a:cubicBezTo>
                  <a:cubicBezTo>
                    <a:pt x="4426" y="589"/>
                    <a:pt x="3498" y="0"/>
                    <a:pt x="2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8"/>
            <p:cNvSpPr/>
            <p:nvPr/>
          </p:nvSpPr>
          <p:spPr>
            <a:xfrm>
              <a:off x="2840900" y="3571850"/>
              <a:ext cx="15650" cy="15200"/>
            </a:xfrm>
            <a:custGeom>
              <a:avLst/>
              <a:gdLst/>
              <a:ahLst/>
              <a:cxnLst/>
              <a:rect l="l" t="t" r="r" b="b"/>
              <a:pathLst>
                <a:path w="626" h="608" extrusionOk="0">
                  <a:moveTo>
                    <a:pt x="304" y="1"/>
                  </a:moveTo>
                  <a:cubicBezTo>
                    <a:pt x="144" y="1"/>
                    <a:pt x="1" y="126"/>
                    <a:pt x="1" y="304"/>
                  </a:cubicBezTo>
                  <a:cubicBezTo>
                    <a:pt x="1" y="483"/>
                    <a:pt x="144" y="608"/>
                    <a:pt x="304" y="608"/>
                  </a:cubicBezTo>
                  <a:cubicBezTo>
                    <a:pt x="483" y="608"/>
                    <a:pt x="625" y="465"/>
                    <a:pt x="625" y="304"/>
                  </a:cubicBezTo>
                  <a:cubicBezTo>
                    <a:pt x="625" y="126"/>
                    <a:pt x="483" y="1"/>
                    <a:pt x="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8"/>
            <p:cNvSpPr/>
            <p:nvPr/>
          </p:nvSpPr>
          <p:spPr>
            <a:xfrm>
              <a:off x="2862325" y="3438500"/>
              <a:ext cx="126700" cy="230175"/>
            </a:xfrm>
            <a:custGeom>
              <a:avLst/>
              <a:gdLst/>
              <a:ahLst/>
              <a:cxnLst/>
              <a:rect l="l" t="t" r="r" b="b"/>
              <a:pathLst>
                <a:path w="5068" h="9207" extrusionOk="0">
                  <a:moveTo>
                    <a:pt x="0" y="0"/>
                  </a:moveTo>
                  <a:lnTo>
                    <a:pt x="0" y="4336"/>
                  </a:lnTo>
                  <a:cubicBezTo>
                    <a:pt x="500" y="4550"/>
                    <a:pt x="839" y="5049"/>
                    <a:pt x="839" y="5620"/>
                  </a:cubicBezTo>
                  <a:cubicBezTo>
                    <a:pt x="839" y="5799"/>
                    <a:pt x="803" y="5977"/>
                    <a:pt x="750" y="6138"/>
                  </a:cubicBezTo>
                  <a:lnTo>
                    <a:pt x="3801" y="9207"/>
                  </a:lnTo>
                  <a:cubicBezTo>
                    <a:pt x="4497" y="8350"/>
                    <a:pt x="4961" y="7316"/>
                    <a:pt x="5068" y="6156"/>
                  </a:cubicBezTo>
                  <a:lnTo>
                    <a:pt x="3712" y="6156"/>
                  </a:lnTo>
                  <a:cubicBezTo>
                    <a:pt x="3373" y="6156"/>
                    <a:pt x="3105" y="5835"/>
                    <a:pt x="3194" y="5478"/>
                  </a:cubicBezTo>
                  <a:cubicBezTo>
                    <a:pt x="3248" y="5246"/>
                    <a:pt x="3480" y="5085"/>
                    <a:pt x="3729" y="5085"/>
                  </a:cubicBezTo>
                  <a:lnTo>
                    <a:pt x="5068" y="5085"/>
                  </a:lnTo>
                  <a:cubicBezTo>
                    <a:pt x="4961" y="3925"/>
                    <a:pt x="4497" y="2873"/>
                    <a:pt x="3801" y="2034"/>
                  </a:cubicBezTo>
                  <a:lnTo>
                    <a:pt x="3248" y="2587"/>
                  </a:lnTo>
                  <a:cubicBezTo>
                    <a:pt x="3141" y="2694"/>
                    <a:pt x="2998" y="2748"/>
                    <a:pt x="2873" y="2748"/>
                  </a:cubicBezTo>
                  <a:cubicBezTo>
                    <a:pt x="2730" y="2748"/>
                    <a:pt x="2587" y="2694"/>
                    <a:pt x="2480" y="2587"/>
                  </a:cubicBezTo>
                  <a:cubicBezTo>
                    <a:pt x="2266" y="2373"/>
                    <a:pt x="2266" y="2034"/>
                    <a:pt x="2480" y="1820"/>
                  </a:cubicBezTo>
                  <a:lnTo>
                    <a:pt x="3034" y="1267"/>
                  </a:lnTo>
                  <a:cubicBezTo>
                    <a:pt x="2195" y="571"/>
                    <a:pt x="1142" y="10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8"/>
            <p:cNvSpPr/>
            <p:nvPr/>
          </p:nvSpPr>
          <p:spPr>
            <a:xfrm>
              <a:off x="2708425" y="3440275"/>
              <a:ext cx="229750" cy="279250"/>
            </a:xfrm>
            <a:custGeom>
              <a:avLst/>
              <a:gdLst/>
              <a:ahLst/>
              <a:cxnLst/>
              <a:rect l="l" t="t" r="r" b="b"/>
              <a:pathLst>
                <a:path w="9190" h="11170" extrusionOk="0">
                  <a:moveTo>
                    <a:pt x="5068" y="0"/>
                  </a:moveTo>
                  <a:cubicBezTo>
                    <a:pt x="3926" y="107"/>
                    <a:pt x="2873" y="554"/>
                    <a:pt x="2017" y="1249"/>
                  </a:cubicBezTo>
                  <a:lnTo>
                    <a:pt x="2570" y="1785"/>
                  </a:lnTo>
                  <a:cubicBezTo>
                    <a:pt x="2784" y="1999"/>
                    <a:pt x="2784" y="2338"/>
                    <a:pt x="2570" y="2552"/>
                  </a:cubicBezTo>
                  <a:cubicBezTo>
                    <a:pt x="2463" y="2659"/>
                    <a:pt x="2338" y="2712"/>
                    <a:pt x="2195" y="2712"/>
                  </a:cubicBezTo>
                  <a:cubicBezTo>
                    <a:pt x="2052" y="2712"/>
                    <a:pt x="1928" y="2659"/>
                    <a:pt x="1821" y="2552"/>
                  </a:cubicBezTo>
                  <a:lnTo>
                    <a:pt x="1250" y="1999"/>
                  </a:lnTo>
                  <a:cubicBezTo>
                    <a:pt x="554" y="2837"/>
                    <a:pt x="108" y="3872"/>
                    <a:pt x="1" y="5014"/>
                  </a:cubicBezTo>
                  <a:lnTo>
                    <a:pt x="1339" y="5014"/>
                  </a:lnTo>
                  <a:cubicBezTo>
                    <a:pt x="1589" y="5014"/>
                    <a:pt x="1803" y="5175"/>
                    <a:pt x="1874" y="5407"/>
                  </a:cubicBezTo>
                  <a:cubicBezTo>
                    <a:pt x="1945" y="5764"/>
                    <a:pt x="1678" y="6085"/>
                    <a:pt x="1339" y="6085"/>
                  </a:cubicBezTo>
                  <a:lnTo>
                    <a:pt x="1" y="6085"/>
                  </a:lnTo>
                  <a:cubicBezTo>
                    <a:pt x="108" y="7245"/>
                    <a:pt x="554" y="8297"/>
                    <a:pt x="1250" y="9136"/>
                  </a:cubicBezTo>
                  <a:lnTo>
                    <a:pt x="1821" y="8583"/>
                  </a:lnTo>
                  <a:cubicBezTo>
                    <a:pt x="1919" y="8476"/>
                    <a:pt x="2057" y="8422"/>
                    <a:pt x="2195" y="8422"/>
                  </a:cubicBezTo>
                  <a:cubicBezTo>
                    <a:pt x="2334" y="8422"/>
                    <a:pt x="2472" y="8476"/>
                    <a:pt x="2570" y="8583"/>
                  </a:cubicBezTo>
                  <a:cubicBezTo>
                    <a:pt x="2784" y="8779"/>
                    <a:pt x="2784" y="9136"/>
                    <a:pt x="2570" y="9332"/>
                  </a:cubicBezTo>
                  <a:lnTo>
                    <a:pt x="2017" y="9903"/>
                  </a:lnTo>
                  <a:cubicBezTo>
                    <a:pt x="2873" y="10599"/>
                    <a:pt x="3926" y="11045"/>
                    <a:pt x="5068" y="11170"/>
                  </a:cubicBezTo>
                  <a:lnTo>
                    <a:pt x="5068" y="9814"/>
                  </a:lnTo>
                  <a:cubicBezTo>
                    <a:pt x="5068" y="9564"/>
                    <a:pt x="5228" y="9350"/>
                    <a:pt x="5478" y="9279"/>
                  </a:cubicBezTo>
                  <a:cubicBezTo>
                    <a:pt x="5518" y="9271"/>
                    <a:pt x="5556" y="9267"/>
                    <a:pt x="5594" y="9267"/>
                  </a:cubicBezTo>
                  <a:cubicBezTo>
                    <a:pt x="5902" y="9267"/>
                    <a:pt x="6156" y="9512"/>
                    <a:pt x="6156" y="9814"/>
                  </a:cubicBezTo>
                  <a:lnTo>
                    <a:pt x="6156" y="11081"/>
                  </a:lnTo>
                  <a:cubicBezTo>
                    <a:pt x="7298" y="10974"/>
                    <a:pt x="8351" y="10510"/>
                    <a:pt x="9190" y="9832"/>
                  </a:cubicBezTo>
                  <a:lnTo>
                    <a:pt x="6138" y="6816"/>
                  </a:lnTo>
                  <a:cubicBezTo>
                    <a:pt x="5961" y="6875"/>
                    <a:pt x="5771" y="6910"/>
                    <a:pt x="5570" y="6910"/>
                  </a:cubicBezTo>
                  <a:cubicBezTo>
                    <a:pt x="5528" y="6910"/>
                    <a:pt x="5485" y="6909"/>
                    <a:pt x="5443" y="6905"/>
                  </a:cubicBezTo>
                  <a:cubicBezTo>
                    <a:pt x="4818" y="6834"/>
                    <a:pt x="4301" y="6335"/>
                    <a:pt x="4229" y="5692"/>
                  </a:cubicBezTo>
                  <a:cubicBezTo>
                    <a:pt x="4158" y="5068"/>
                    <a:pt x="4515" y="4497"/>
                    <a:pt x="5068" y="4265"/>
                  </a:cubicBezTo>
                  <a:lnTo>
                    <a:pt x="50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8"/>
            <p:cNvSpPr/>
            <p:nvPr/>
          </p:nvSpPr>
          <p:spPr>
            <a:xfrm>
              <a:off x="2684350" y="3414850"/>
              <a:ext cx="78975" cy="77200"/>
            </a:xfrm>
            <a:custGeom>
              <a:avLst/>
              <a:gdLst/>
              <a:ahLst/>
              <a:cxnLst/>
              <a:rect l="l" t="t" r="r" b="b"/>
              <a:pathLst>
                <a:path w="3159" h="3088" extrusionOk="0">
                  <a:moveTo>
                    <a:pt x="1778" y="0"/>
                  </a:moveTo>
                  <a:cubicBezTo>
                    <a:pt x="1642" y="0"/>
                    <a:pt x="1508" y="54"/>
                    <a:pt x="1410" y="161"/>
                  </a:cubicBezTo>
                  <a:lnTo>
                    <a:pt x="214" y="1339"/>
                  </a:lnTo>
                  <a:cubicBezTo>
                    <a:pt x="0" y="1553"/>
                    <a:pt x="0" y="1892"/>
                    <a:pt x="214" y="2088"/>
                  </a:cubicBezTo>
                  <a:lnTo>
                    <a:pt x="1196" y="3087"/>
                  </a:lnTo>
                  <a:cubicBezTo>
                    <a:pt x="1713" y="2302"/>
                    <a:pt x="2373" y="1642"/>
                    <a:pt x="3158" y="1160"/>
                  </a:cubicBezTo>
                  <a:lnTo>
                    <a:pt x="2159" y="161"/>
                  </a:lnTo>
                  <a:cubicBezTo>
                    <a:pt x="2052" y="54"/>
                    <a:pt x="1914" y="0"/>
                    <a:pt x="17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8"/>
            <p:cNvSpPr/>
            <p:nvPr/>
          </p:nvSpPr>
          <p:spPr>
            <a:xfrm>
              <a:off x="2933700" y="3414725"/>
              <a:ext cx="78975" cy="77325"/>
            </a:xfrm>
            <a:custGeom>
              <a:avLst/>
              <a:gdLst/>
              <a:ahLst/>
              <a:cxnLst/>
              <a:rect l="l" t="t" r="r" b="b"/>
              <a:pathLst>
                <a:path w="3159" h="3093" extrusionOk="0">
                  <a:moveTo>
                    <a:pt x="1385" y="1"/>
                  </a:moveTo>
                  <a:cubicBezTo>
                    <a:pt x="1249" y="1"/>
                    <a:pt x="1115" y="50"/>
                    <a:pt x="1017" y="148"/>
                  </a:cubicBezTo>
                  <a:lnTo>
                    <a:pt x="0" y="1165"/>
                  </a:lnTo>
                  <a:cubicBezTo>
                    <a:pt x="785" y="1647"/>
                    <a:pt x="1463" y="2307"/>
                    <a:pt x="1963" y="3092"/>
                  </a:cubicBezTo>
                  <a:lnTo>
                    <a:pt x="2962" y="2093"/>
                  </a:lnTo>
                  <a:cubicBezTo>
                    <a:pt x="3158" y="1897"/>
                    <a:pt x="3158" y="1558"/>
                    <a:pt x="2962" y="1344"/>
                  </a:cubicBezTo>
                  <a:lnTo>
                    <a:pt x="1767" y="148"/>
                  </a:lnTo>
                  <a:cubicBezTo>
                    <a:pt x="1659" y="50"/>
                    <a:pt x="1521" y="1"/>
                    <a:pt x="13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68"/>
          <p:cNvGrpSpPr/>
          <p:nvPr/>
        </p:nvGrpSpPr>
        <p:grpSpPr>
          <a:xfrm>
            <a:off x="4115672" y="3425556"/>
            <a:ext cx="297063" cy="409622"/>
            <a:chOff x="3324900" y="3353725"/>
            <a:chExt cx="264975" cy="365375"/>
          </a:xfrm>
        </p:grpSpPr>
        <p:sp>
          <p:nvSpPr>
            <p:cNvPr id="1058" name="Google Shape;1058;p68"/>
            <p:cNvSpPr/>
            <p:nvPr/>
          </p:nvSpPr>
          <p:spPr>
            <a:xfrm>
              <a:off x="3489500" y="3619150"/>
              <a:ext cx="22775" cy="22775"/>
            </a:xfrm>
            <a:custGeom>
              <a:avLst/>
              <a:gdLst/>
              <a:ahLst/>
              <a:cxnLst/>
              <a:rect l="l" t="t" r="r" b="b"/>
              <a:pathLst>
                <a:path w="911" h="911" extrusionOk="0">
                  <a:moveTo>
                    <a:pt x="446" y="0"/>
                  </a:moveTo>
                  <a:cubicBezTo>
                    <a:pt x="196" y="0"/>
                    <a:pt x="0" y="197"/>
                    <a:pt x="0" y="446"/>
                  </a:cubicBezTo>
                  <a:cubicBezTo>
                    <a:pt x="0" y="696"/>
                    <a:pt x="196" y="910"/>
                    <a:pt x="446" y="910"/>
                  </a:cubicBezTo>
                  <a:cubicBezTo>
                    <a:pt x="696" y="910"/>
                    <a:pt x="910" y="696"/>
                    <a:pt x="910" y="446"/>
                  </a:cubicBezTo>
                  <a:cubicBezTo>
                    <a:pt x="910" y="197"/>
                    <a:pt x="696" y="0"/>
                    <a:pt x="4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8"/>
            <p:cNvSpPr/>
            <p:nvPr/>
          </p:nvSpPr>
          <p:spPr>
            <a:xfrm>
              <a:off x="3402050" y="3353725"/>
              <a:ext cx="110225" cy="45975"/>
            </a:xfrm>
            <a:custGeom>
              <a:avLst/>
              <a:gdLst/>
              <a:ahLst/>
              <a:cxnLst/>
              <a:rect l="l" t="t" r="r" b="b"/>
              <a:pathLst>
                <a:path w="4409" h="1839" extrusionOk="0">
                  <a:moveTo>
                    <a:pt x="2196" y="0"/>
                  </a:moveTo>
                  <a:cubicBezTo>
                    <a:pt x="2155" y="0"/>
                    <a:pt x="2113" y="6"/>
                    <a:pt x="2071" y="19"/>
                  </a:cubicBezTo>
                  <a:cubicBezTo>
                    <a:pt x="1874" y="90"/>
                    <a:pt x="1749" y="269"/>
                    <a:pt x="1749" y="465"/>
                  </a:cubicBezTo>
                  <a:cubicBezTo>
                    <a:pt x="1749" y="715"/>
                    <a:pt x="1571" y="911"/>
                    <a:pt x="1321" y="911"/>
                  </a:cubicBezTo>
                  <a:lnTo>
                    <a:pt x="1" y="911"/>
                  </a:lnTo>
                  <a:lnTo>
                    <a:pt x="1" y="1839"/>
                  </a:lnTo>
                  <a:lnTo>
                    <a:pt x="4408" y="1839"/>
                  </a:lnTo>
                  <a:lnTo>
                    <a:pt x="4408" y="911"/>
                  </a:lnTo>
                  <a:lnTo>
                    <a:pt x="3106" y="911"/>
                  </a:lnTo>
                  <a:cubicBezTo>
                    <a:pt x="2874" y="911"/>
                    <a:pt x="2659" y="715"/>
                    <a:pt x="2659" y="483"/>
                  </a:cubicBezTo>
                  <a:cubicBezTo>
                    <a:pt x="2659" y="222"/>
                    <a:pt x="2448" y="0"/>
                    <a:pt x="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8"/>
            <p:cNvSpPr/>
            <p:nvPr/>
          </p:nvSpPr>
          <p:spPr>
            <a:xfrm>
              <a:off x="3324900" y="3387625"/>
              <a:ext cx="264975" cy="331475"/>
            </a:xfrm>
            <a:custGeom>
              <a:avLst/>
              <a:gdLst/>
              <a:ahLst/>
              <a:cxnLst/>
              <a:rect l="l" t="t" r="r" b="b"/>
              <a:pathLst>
                <a:path w="10599" h="13259" extrusionOk="0">
                  <a:moveTo>
                    <a:pt x="4383" y="2222"/>
                  </a:moveTo>
                  <a:cubicBezTo>
                    <a:pt x="4492" y="2222"/>
                    <a:pt x="4604" y="2267"/>
                    <a:pt x="4693" y="2356"/>
                  </a:cubicBezTo>
                  <a:cubicBezTo>
                    <a:pt x="4853" y="2517"/>
                    <a:pt x="4853" y="2784"/>
                    <a:pt x="4693" y="2963"/>
                  </a:cubicBezTo>
                  <a:lnTo>
                    <a:pt x="4104" y="3534"/>
                  </a:lnTo>
                  <a:lnTo>
                    <a:pt x="4693" y="4123"/>
                  </a:lnTo>
                  <a:cubicBezTo>
                    <a:pt x="4853" y="4283"/>
                    <a:pt x="4853" y="4551"/>
                    <a:pt x="4693" y="4729"/>
                  </a:cubicBezTo>
                  <a:cubicBezTo>
                    <a:pt x="4604" y="4801"/>
                    <a:pt x="4496" y="4854"/>
                    <a:pt x="4389" y="4854"/>
                  </a:cubicBezTo>
                  <a:cubicBezTo>
                    <a:pt x="4282" y="4854"/>
                    <a:pt x="4175" y="4801"/>
                    <a:pt x="4086" y="4729"/>
                  </a:cubicBezTo>
                  <a:lnTo>
                    <a:pt x="3497" y="4140"/>
                  </a:lnTo>
                  <a:lnTo>
                    <a:pt x="2926" y="4729"/>
                  </a:lnTo>
                  <a:cubicBezTo>
                    <a:pt x="2837" y="4801"/>
                    <a:pt x="2730" y="4854"/>
                    <a:pt x="2623" y="4854"/>
                  </a:cubicBezTo>
                  <a:cubicBezTo>
                    <a:pt x="2516" y="4854"/>
                    <a:pt x="2409" y="4801"/>
                    <a:pt x="2320" y="4729"/>
                  </a:cubicBezTo>
                  <a:cubicBezTo>
                    <a:pt x="2159" y="4551"/>
                    <a:pt x="2159" y="4283"/>
                    <a:pt x="2320" y="4123"/>
                  </a:cubicBezTo>
                  <a:lnTo>
                    <a:pt x="2891" y="3534"/>
                  </a:lnTo>
                  <a:lnTo>
                    <a:pt x="2320" y="2963"/>
                  </a:lnTo>
                  <a:cubicBezTo>
                    <a:pt x="2159" y="2784"/>
                    <a:pt x="2159" y="2517"/>
                    <a:pt x="2320" y="2356"/>
                  </a:cubicBezTo>
                  <a:cubicBezTo>
                    <a:pt x="2400" y="2267"/>
                    <a:pt x="2507" y="2222"/>
                    <a:pt x="2616" y="2222"/>
                  </a:cubicBezTo>
                  <a:cubicBezTo>
                    <a:pt x="2726" y="2222"/>
                    <a:pt x="2837" y="2267"/>
                    <a:pt x="2926" y="2356"/>
                  </a:cubicBezTo>
                  <a:lnTo>
                    <a:pt x="3497" y="2927"/>
                  </a:lnTo>
                  <a:lnTo>
                    <a:pt x="4086" y="2356"/>
                  </a:lnTo>
                  <a:cubicBezTo>
                    <a:pt x="4166" y="2267"/>
                    <a:pt x="4273" y="2222"/>
                    <a:pt x="4383" y="2222"/>
                  </a:cubicBezTo>
                  <a:close/>
                  <a:moveTo>
                    <a:pt x="3490" y="5296"/>
                  </a:moveTo>
                  <a:cubicBezTo>
                    <a:pt x="3711" y="5296"/>
                    <a:pt x="3891" y="5463"/>
                    <a:pt x="3908" y="5675"/>
                  </a:cubicBezTo>
                  <a:cubicBezTo>
                    <a:pt x="3908" y="5693"/>
                    <a:pt x="4140" y="7459"/>
                    <a:pt x="5174" y="8226"/>
                  </a:cubicBezTo>
                  <a:cubicBezTo>
                    <a:pt x="5353" y="8369"/>
                    <a:pt x="5406" y="8637"/>
                    <a:pt x="5264" y="8815"/>
                  </a:cubicBezTo>
                  <a:cubicBezTo>
                    <a:pt x="5174" y="8940"/>
                    <a:pt x="5050" y="8994"/>
                    <a:pt x="4907" y="8994"/>
                  </a:cubicBezTo>
                  <a:cubicBezTo>
                    <a:pt x="4818" y="8994"/>
                    <a:pt x="4728" y="8976"/>
                    <a:pt x="4657" y="8904"/>
                  </a:cubicBezTo>
                  <a:cubicBezTo>
                    <a:pt x="3319" y="7923"/>
                    <a:pt x="3069" y="5853"/>
                    <a:pt x="3051" y="5782"/>
                  </a:cubicBezTo>
                  <a:cubicBezTo>
                    <a:pt x="3033" y="5532"/>
                    <a:pt x="3194" y="5318"/>
                    <a:pt x="3426" y="5300"/>
                  </a:cubicBezTo>
                  <a:cubicBezTo>
                    <a:pt x="3447" y="5297"/>
                    <a:pt x="3469" y="5296"/>
                    <a:pt x="3490" y="5296"/>
                  </a:cubicBezTo>
                  <a:close/>
                  <a:moveTo>
                    <a:pt x="7030" y="8405"/>
                  </a:moveTo>
                  <a:cubicBezTo>
                    <a:pt x="7762" y="8405"/>
                    <a:pt x="8350" y="8994"/>
                    <a:pt x="8350" y="9707"/>
                  </a:cubicBezTo>
                  <a:cubicBezTo>
                    <a:pt x="8350" y="10439"/>
                    <a:pt x="7762" y="11028"/>
                    <a:pt x="7030" y="11028"/>
                  </a:cubicBezTo>
                  <a:cubicBezTo>
                    <a:pt x="6316" y="11028"/>
                    <a:pt x="5728" y="10439"/>
                    <a:pt x="5728" y="9707"/>
                  </a:cubicBezTo>
                  <a:cubicBezTo>
                    <a:pt x="5728" y="8994"/>
                    <a:pt x="6316" y="8405"/>
                    <a:pt x="7030" y="8405"/>
                  </a:cubicBezTo>
                  <a:close/>
                  <a:moveTo>
                    <a:pt x="857" y="1"/>
                  </a:moveTo>
                  <a:cubicBezTo>
                    <a:pt x="375" y="1"/>
                    <a:pt x="0" y="376"/>
                    <a:pt x="0" y="857"/>
                  </a:cubicBezTo>
                  <a:lnTo>
                    <a:pt x="0" y="12384"/>
                  </a:lnTo>
                  <a:cubicBezTo>
                    <a:pt x="0" y="12865"/>
                    <a:pt x="375" y="13258"/>
                    <a:pt x="857" y="13258"/>
                  </a:cubicBezTo>
                  <a:lnTo>
                    <a:pt x="9724" y="13258"/>
                  </a:lnTo>
                  <a:cubicBezTo>
                    <a:pt x="10206" y="13258"/>
                    <a:pt x="10599" y="12865"/>
                    <a:pt x="10599" y="12384"/>
                  </a:cubicBezTo>
                  <a:lnTo>
                    <a:pt x="10599" y="857"/>
                  </a:lnTo>
                  <a:cubicBezTo>
                    <a:pt x="10599" y="376"/>
                    <a:pt x="10206" y="1"/>
                    <a:pt x="9724" y="1"/>
                  </a:cubicBezTo>
                  <a:lnTo>
                    <a:pt x="8333" y="1"/>
                  </a:lnTo>
                  <a:lnTo>
                    <a:pt x="8333" y="893"/>
                  </a:lnTo>
                  <a:cubicBezTo>
                    <a:pt x="8333" y="1125"/>
                    <a:pt x="8136" y="1321"/>
                    <a:pt x="7904" y="1321"/>
                  </a:cubicBezTo>
                  <a:lnTo>
                    <a:pt x="2623" y="1321"/>
                  </a:lnTo>
                  <a:cubicBezTo>
                    <a:pt x="2391" y="1321"/>
                    <a:pt x="2195" y="1125"/>
                    <a:pt x="2195" y="893"/>
                  </a:cubicBezTo>
                  <a:lnTo>
                    <a:pt x="2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68"/>
          <p:cNvGrpSpPr/>
          <p:nvPr/>
        </p:nvGrpSpPr>
        <p:grpSpPr>
          <a:xfrm>
            <a:off x="4730259" y="3428078"/>
            <a:ext cx="399112" cy="404577"/>
            <a:chOff x="3873100" y="3355975"/>
            <a:chExt cx="356000" cy="360875"/>
          </a:xfrm>
        </p:grpSpPr>
        <p:sp>
          <p:nvSpPr>
            <p:cNvPr id="1062" name="Google Shape;1062;p68"/>
            <p:cNvSpPr/>
            <p:nvPr/>
          </p:nvSpPr>
          <p:spPr>
            <a:xfrm>
              <a:off x="3897650" y="3355975"/>
              <a:ext cx="36600" cy="37050"/>
            </a:xfrm>
            <a:custGeom>
              <a:avLst/>
              <a:gdLst/>
              <a:ahLst/>
              <a:cxnLst/>
              <a:rect l="l" t="t" r="r" b="b"/>
              <a:pathLst>
                <a:path w="1464" h="1482" extrusionOk="0">
                  <a:moveTo>
                    <a:pt x="732" y="0"/>
                  </a:moveTo>
                  <a:cubicBezTo>
                    <a:pt x="321" y="0"/>
                    <a:pt x="0" y="321"/>
                    <a:pt x="0" y="732"/>
                  </a:cubicBezTo>
                  <a:cubicBezTo>
                    <a:pt x="0" y="1142"/>
                    <a:pt x="321" y="1481"/>
                    <a:pt x="732" y="1481"/>
                  </a:cubicBezTo>
                  <a:cubicBezTo>
                    <a:pt x="1142" y="1481"/>
                    <a:pt x="1463" y="1142"/>
                    <a:pt x="1463" y="732"/>
                  </a:cubicBezTo>
                  <a:cubicBezTo>
                    <a:pt x="1463" y="321"/>
                    <a:pt x="1142" y="0"/>
                    <a:pt x="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8"/>
            <p:cNvSpPr/>
            <p:nvPr/>
          </p:nvSpPr>
          <p:spPr>
            <a:xfrm>
              <a:off x="4147425" y="3397450"/>
              <a:ext cx="36625" cy="37050"/>
            </a:xfrm>
            <a:custGeom>
              <a:avLst/>
              <a:gdLst/>
              <a:ahLst/>
              <a:cxnLst/>
              <a:rect l="l" t="t" r="r" b="b"/>
              <a:pathLst>
                <a:path w="1465" h="1482" extrusionOk="0">
                  <a:moveTo>
                    <a:pt x="733" y="1"/>
                  </a:moveTo>
                  <a:cubicBezTo>
                    <a:pt x="322" y="1"/>
                    <a:pt x="1" y="340"/>
                    <a:pt x="1" y="750"/>
                  </a:cubicBezTo>
                  <a:cubicBezTo>
                    <a:pt x="1" y="1142"/>
                    <a:pt x="322" y="1481"/>
                    <a:pt x="733" y="1481"/>
                  </a:cubicBezTo>
                  <a:cubicBezTo>
                    <a:pt x="1143" y="1481"/>
                    <a:pt x="1464" y="1142"/>
                    <a:pt x="1464" y="750"/>
                  </a:cubicBezTo>
                  <a:cubicBezTo>
                    <a:pt x="1464" y="340"/>
                    <a:pt x="1143" y="1"/>
                    <a:pt x="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8"/>
            <p:cNvSpPr/>
            <p:nvPr/>
          </p:nvSpPr>
          <p:spPr>
            <a:xfrm>
              <a:off x="4002900" y="3563375"/>
              <a:ext cx="96375" cy="37050"/>
            </a:xfrm>
            <a:custGeom>
              <a:avLst/>
              <a:gdLst/>
              <a:ahLst/>
              <a:cxnLst/>
              <a:rect l="l" t="t" r="r" b="b"/>
              <a:pathLst>
                <a:path w="3855" h="1482" extrusionOk="0">
                  <a:moveTo>
                    <a:pt x="1" y="1"/>
                  </a:moveTo>
                  <a:cubicBezTo>
                    <a:pt x="233" y="857"/>
                    <a:pt x="1000" y="1482"/>
                    <a:pt x="1928" y="1482"/>
                  </a:cubicBezTo>
                  <a:cubicBezTo>
                    <a:pt x="2856" y="1482"/>
                    <a:pt x="3641" y="857"/>
                    <a:pt x="38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8"/>
            <p:cNvSpPr/>
            <p:nvPr/>
          </p:nvSpPr>
          <p:spPr>
            <a:xfrm>
              <a:off x="4002900" y="3501825"/>
              <a:ext cx="96375" cy="37050"/>
            </a:xfrm>
            <a:custGeom>
              <a:avLst/>
              <a:gdLst/>
              <a:ahLst/>
              <a:cxnLst/>
              <a:rect l="l" t="t" r="r" b="b"/>
              <a:pathLst>
                <a:path w="3855" h="1482" extrusionOk="0">
                  <a:moveTo>
                    <a:pt x="1928" y="1"/>
                  </a:moveTo>
                  <a:cubicBezTo>
                    <a:pt x="1000" y="1"/>
                    <a:pt x="233" y="625"/>
                    <a:pt x="1" y="1482"/>
                  </a:cubicBezTo>
                  <a:lnTo>
                    <a:pt x="3855" y="1482"/>
                  </a:lnTo>
                  <a:cubicBezTo>
                    <a:pt x="3641" y="625"/>
                    <a:pt x="2856" y="1"/>
                    <a:pt x="19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8"/>
            <p:cNvSpPr/>
            <p:nvPr/>
          </p:nvSpPr>
          <p:spPr>
            <a:xfrm>
              <a:off x="4002025" y="3607100"/>
              <a:ext cx="99050" cy="108425"/>
            </a:xfrm>
            <a:custGeom>
              <a:avLst/>
              <a:gdLst/>
              <a:ahLst/>
              <a:cxnLst/>
              <a:rect l="l" t="t" r="r" b="b"/>
              <a:pathLst>
                <a:path w="3962" h="4337" extrusionOk="0">
                  <a:moveTo>
                    <a:pt x="0" y="1"/>
                  </a:moveTo>
                  <a:lnTo>
                    <a:pt x="0" y="4336"/>
                  </a:lnTo>
                  <a:lnTo>
                    <a:pt x="3961" y="4336"/>
                  </a:lnTo>
                  <a:lnTo>
                    <a:pt x="3961" y="1"/>
                  </a:lnTo>
                  <a:cubicBezTo>
                    <a:pt x="3444" y="464"/>
                    <a:pt x="2748" y="768"/>
                    <a:pt x="1981" y="768"/>
                  </a:cubicBezTo>
                  <a:cubicBezTo>
                    <a:pt x="1214" y="768"/>
                    <a:pt x="518" y="46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8"/>
            <p:cNvSpPr/>
            <p:nvPr/>
          </p:nvSpPr>
          <p:spPr>
            <a:xfrm>
              <a:off x="3873100" y="3430900"/>
              <a:ext cx="356000" cy="285950"/>
            </a:xfrm>
            <a:custGeom>
              <a:avLst/>
              <a:gdLst/>
              <a:ahLst/>
              <a:cxnLst/>
              <a:rect l="l" t="t" r="r" b="b"/>
              <a:pathLst>
                <a:path w="14240" h="11438" extrusionOk="0">
                  <a:moveTo>
                    <a:pt x="2552" y="6995"/>
                  </a:moveTo>
                  <a:cubicBezTo>
                    <a:pt x="2945" y="6995"/>
                    <a:pt x="3284" y="7316"/>
                    <a:pt x="3284" y="7727"/>
                  </a:cubicBezTo>
                  <a:cubicBezTo>
                    <a:pt x="3284" y="8137"/>
                    <a:pt x="2945" y="8458"/>
                    <a:pt x="2552" y="8458"/>
                  </a:cubicBezTo>
                  <a:cubicBezTo>
                    <a:pt x="2142" y="8458"/>
                    <a:pt x="1803" y="8137"/>
                    <a:pt x="1803" y="7727"/>
                  </a:cubicBezTo>
                  <a:cubicBezTo>
                    <a:pt x="1803" y="7316"/>
                    <a:pt x="2142" y="6995"/>
                    <a:pt x="2552" y="6995"/>
                  </a:cubicBezTo>
                  <a:close/>
                  <a:moveTo>
                    <a:pt x="7120" y="1"/>
                  </a:moveTo>
                  <a:cubicBezTo>
                    <a:pt x="3195" y="1"/>
                    <a:pt x="19" y="3195"/>
                    <a:pt x="1" y="7120"/>
                  </a:cubicBezTo>
                  <a:lnTo>
                    <a:pt x="1" y="10885"/>
                  </a:lnTo>
                  <a:cubicBezTo>
                    <a:pt x="19" y="11170"/>
                    <a:pt x="518" y="11384"/>
                    <a:pt x="518" y="11384"/>
                  </a:cubicBezTo>
                  <a:lnTo>
                    <a:pt x="4122" y="11384"/>
                  </a:lnTo>
                  <a:lnTo>
                    <a:pt x="4122" y="4818"/>
                  </a:lnTo>
                  <a:cubicBezTo>
                    <a:pt x="4122" y="3159"/>
                    <a:pt x="5461" y="1821"/>
                    <a:pt x="7120" y="1821"/>
                  </a:cubicBezTo>
                  <a:cubicBezTo>
                    <a:pt x="8779" y="1821"/>
                    <a:pt x="10118" y="3159"/>
                    <a:pt x="10100" y="4818"/>
                  </a:cubicBezTo>
                  <a:lnTo>
                    <a:pt x="10100" y="11438"/>
                  </a:lnTo>
                  <a:lnTo>
                    <a:pt x="13740" y="11438"/>
                  </a:lnTo>
                  <a:cubicBezTo>
                    <a:pt x="13740" y="11438"/>
                    <a:pt x="14239" y="11170"/>
                    <a:pt x="14239" y="10885"/>
                  </a:cubicBezTo>
                  <a:lnTo>
                    <a:pt x="14239" y="7120"/>
                  </a:lnTo>
                  <a:cubicBezTo>
                    <a:pt x="14239" y="3195"/>
                    <a:pt x="11045" y="1"/>
                    <a:pt x="7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68"/>
          <p:cNvGrpSpPr/>
          <p:nvPr/>
        </p:nvGrpSpPr>
        <p:grpSpPr>
          <a:xfrm>
            <a:off x="5361382" y="3483068"/>
            <a:ext cx="410098" cy="294597"/>
            <a:chOff x="4436050" y="3405025"/>
            <a:chExt cx="365800" cy="262775"/>
          </a:xfrm>
        </p:grpSpPr>
        <p:sp>
          <p:nvSpPr>
            <p:cNvPr id="1069" name="Google Shape;1069;p68"/>
            <p:cNvSpPr/>
            <p:nvPr/>
          </p:nvSpPr>
          <p:spPr>
            <a:xfrm>
              <a:off x="4436050" y="3644125"/>
              <a:ext cx="153475" cy="23675"/>
            </a:xfrm>
            <a:custGeom>
              <a:avLst/>
              <a:gdLst/>
              <a:ahLst/>
              <a:cxnLst/>
              <a:rect l="l" t="t" r="r" b="b"/>
              <a:pathLst>
                <a:path w="6139" h="947" extrusionOk="0">
                  <a:moveTo>
                    <a:pt x="0" y="0"/>
                  </a:moveTo>
                  <a:lnTo>
                    <a:pt x="0" y="946"/>
                  </a:lnTo>
                  <a:lnTo>
                    <a:pt x="6138" y="946"/>
                  </a:lnTo>
                  <a:lnTo>
                    <a:pt x="6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8"/>
            <p:cNvSpPr/>
            <p:nvPr/>
          </p:nvSpPr>
          <p:spPr>
            <a:xfrm>
              <a:off x="4647025" y="3644125"/>
              <a:ext cx="153475" cy="23675"/>
            </a:xfrm>
            <a:custGeom>
              <a:avLst/>
              <a:gdLst/>
              <a:ahLst/>
              <a:cxnLst/>
              <a:rect l="l" t="t" r="r" b="b"/>
              <a:pathLst>
                <a:path w="6139" h="947" extrusionOk="0">
                  <a:moveTo>
                    <a:pt x="1" y="0"/>
                  </a:moveTo>
                  <a:lnTo>
                    <a:pt x="1" y="946"/>
                  </a:lnTo>
                  <a:lnTo>
                    <a:pt x="6139" y="946"/>
                  </a:lnTo>
                  <a:lnTo>
                    <a:pt x="61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8"/>
            <p:cNvSpPr/>
            <p:nvPr/>
          </p:nvSpPr>
          <p:spPr>
            <a:xfrm>
              <a:off x="4541750" y="3565625"/>
              <a:ext cx="153475" cy="23650"/>
            </a:xfrm>
            <a:custGeom>
              <a:avLst/>
              <a:gdLst/>
              <a:ahLst/>
              <a:cxnLst/>
              <a:rect l="l" t="t" r="r" b="b"/>
              <a:pathLst>
                <a:path w="6139" h="946" extrusionOk="0">
                  <a:moveTo>
                    <a:pt x="1" y="0"/>
                  </a:moveTo>
                  <a:lnTo>
                    <a:pt x="1" y="946"/>
                  </a:lnTo>
                  <a:lnTo>
                    <a:pt x="6139" y="946"/>
                  </a:lnTo>
                  <a:lnTo>
                    <a:pt x="61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8"/>
            <p:cNvSpPr/>
            <p:nvPr/>
          </p:nvSpPr>
          <p:spPr>
            <a:xfrm>
              <a:off x="4541750" y="3405025"/>
              <a:ext cx="153475" cy="147225"/>
            </a:xfrm>
            <a:custGeom>
              <a:avLst/>
              <a:gdLst/>
              <a:ahLst/>
              <a:cxnLst/>
              <a:rect l="l" t="t" r="r" b="b"/>
              <a:pathLst>
                <a:path w="6139" h="5889" extrusionOk="0">
                  <a:moveTo>
                    <a:pt x="929" y="1"/>
                  </a:moveTo>
                  <a:lnTo>
                    <a:pt x="929" y="1375"/>
                  </a:lnTo>
                  <a:cubicBezTo>
                    <a:pt x="929" y="2035"/>
                    <a:pt x="572" y="2624"/>
                    <a:pt x="1" y="2945"/>
                  </a:cubicBezTo>
                  <a:lnTo>
                    <a:pt x="1" y="5889"/>
                  </a:lnTo>
                  <a:lnTo>
                    <a:pt x="6139" y="5889"/>
                  </a:lnTo>
                  <a:lnTo>
                    <a:pt x="6139" y="2945"/>
                  </a:lnTo>
                  <a:cubicBezTo>
                    <a:pt x="5550" y="2624"/>
                    <a:pt x="5193" y="2035"/>
                    <a:pt x="5193" y="1375"/>
                  </a:cubicBezTo>
                  <a:lnTo>
                    <a:pt x="5193" y="1"/>
                  </a:lnTo>
                  <a:lnTo>
                    <a:pt x="4925" y="1"/>
                  </a:lnTo>
                  <a:cubicBezTo>
                    <a:pt x="4783" y="875"/>
                    <a:pt x="4051" y="1517"/>
                    <a:pt x="3123" y="1517"/>
                  </a:cubicBezTo>
                  <a:cubicBezTo>
                    <a:pt x="2213" y="1517"/>
                    <a:pt x="1464" y="875"/>
                    <a:pt x="1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8"/>
            <p:cNvSpPr/>
            <p:nvPr/>
          </p:nvSpPr>
          <p:spPr>
            <a:xfrm>
              <a:off x="4648375" y="3483550"/>
              <a:ext cx="153475" cy="145875"/>
            </a:xfrm>
            <a:custGeom>
              <a:avLst/>
              <a:gdLst/>
              <a:ahLst/>
              <a:cxnLst/>
              <a:rect l="l" t="t" r="r" b="b"/>
              <a:pathLst>
                <a:path w="6139" h="5835" extrusionOk="0">
                  <a:moveTo>
                    <a:pt x="4800" y="0"/>
                  </a:moveTo>
                  <a:cubicBezTo>
                    <a:pt x="4675" y="874"/>
                    <a:pt x="3943" y="1517"/>
                    <a:pt x="3051" y="1517"/>
                  </a:cubicBezTo>
                  <a:cubicBezTo>
                    <a:pt x="2837" y="1517"/>
                    <a:pt x="2641" y="1481"/>
                    <a:pt x="2463" y="1428"/>
                  </a:cubicBezTo>
                  <a:lnTo>
                    <a:pt x="2463" y="4514"/>
                  </a:lnTo>
                  <a:cubicBezTo>
                    <a:pt x="2463" y="4675"/>
                    <a:pt x="2320" y="4818"/>
                    <a:pt x="2159" y="4818"/>
                  </a:cubicBezTo>
                  <a:lnTo>
                    <a:pt x="0" y="4818"/>
                  </a:lnTo>
                  <a:lnTo>
                    <a:pt x="0" y="5835"/>
                  </a:lnTo>
                  <a:lnTo>
                    <a:pt x="6138" y="5835"/>
                  </a:lnTo>
                  <a:lnTo>
                    <a:pt x="6138" y="2908"/>
                  </a:lnTo>
                  <a:cubicBezTo>
                    <a:pt x="5567" y="2587"/>
                    <a:pt x="5210" y="1999"/>
                    <a:pt x="5210" y="1338"/>
                  </a:cubicBezTo>
                  <a:lnTo>
                    <a:pt x="5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8"/>
            <p:cNvSpPr/>
            <p:nvPr/>
          </p:nvSpPr>
          <p:spPr>
            <a:xfrm>
              <a:off x="4436050" y="3483550"/>
              <a:ext cx="153475" cy="147225"/>
            </a:xfrm>
            <a:custGeom>
              <a:avLst/>
              <a:gdLst/>
              <a:ahLst/>
              <a:cxnLst/>
              <a:rect l="l" t="t" r="r" b="b"/>
              <a:pathLst>
                <a:path w="6139" h="5889" extrusionOk="0">
                  <a:moveTo>
                    <a:pt x="928" y="0"/>
                  </a:moveTo>
                  <a:lnTo>
                    <a:pt x="928" y="1374"/>
                  </a:lnTo>
                  <a:cubicBezTo>
                    <a:pt x="928" y="2034"/>
                    <a:pt x="571" y="2641"/>
                    <a:pt x="0" y="2944"/>
                  </a:cubicBezTo>
                  <a:lnTo>
                    <a:pt x="0" y="5888"/>
                  </a:lnTo>
                  <a:lnTo>
                    <a:pt x="6138" y="5888"/>
                  </a:lnTo>
                  <a:lnTo>
                    <a:pt x="6138" y="4818"/>
                  </a:lnTo>
                  <a:lnTo>
                    <a:pt x="3979" y="4818"/>
                  </a:lnTo>
                  <a:cubicBezTo>
                    <a:pt x="3818" y="4818"/>
                    <a:pt x="3676" y="4675"/>
                    <a:pt x="3676" y="4514"/>
                  </a:cubicBezTo>
                  <a:lnTo>
                    <a:pt x="3676" y="1428"/>
                  </a:lnTo>
                  <a:cubicBezTo>
                    <a:pt x="3497" y="1481"/>
                    <a:pt x="3301" y="1517"/>
                    <a:pt x="3105" y="1517"/>
                  </a:cubicBezTo>
                  <a:cubicBezTo>
                    <a:pt x="2195" y="1517"/>
                    <a:pt x="1481" y="874"/>
                    <a:pt x="13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68"/>
          <p:cNvGrpSpPr/>
          <p:nvPr/>
        </p:nvGrpSpPr>
        <p:grpSpPr>
          <a:xfrm>
            <a:off x="6030483" y="3516084"/>
            <a:ext cx="408613" cy="228564"/>
            <a:chOff x="5032875" y="3434475"/>
            <a:chExt cx="364475" cy="203875"/>
          </a:xfrm>
        </p:grpSpPr>
        <p:sp>
          <p:nvSpPr>
            <p:cNvPr id="1076" name="Google Shape;1076;p68"/>
            <p:cNvSpPr/>
            <p:nvPr/>
          </p:nvSpPr>
          <p:spPr>
            <a:xfrm>
              <a:off x="5104700" y="3505850"/>
              <a:ext cx="21875" cy="23225"/>
            </a:xfrm>
            <a:custGeom>
              <a:avLst/>
              <a:gdLst/>
              <a:ahLst/>
              <a:cxnLst/>
              <a:rect l="l" t="t" r="r" b="b"/>
              <a:pathLst>
                <a:path w="875" h="929" extrusionOk="0">
                  <a:moveTo>
                    <a:pt x="429" y="0"/>
                  </a:moveTo>
                  <a:cubicBezTo>
                    <a:pt x="214" y="268"/>
                    <a:pt x="54" y="571"/>
                    <a:pt x="0" y="928"/>
                  </a:cubicBezTo>
                  <a:lnTo>
                    <a:pt x="875" y="928"/>
                  </a:lnTo>
                  <a:cubicBezTo>
                    <a:pt x="821" y="589"/>
                    <a:pt x="660" y="268"/>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8"/>
            <p:cNvSpPr/>
            <p:nvPr/>
          </p:nvSpPr>
          <p:spPr>
            <a:xfrm>
              <a:off x="5159125" y="3543750"/>
              <a:ext cx="16975" cy="39300"/>
            </a:xfrm>
            <a:custGeom>
              <a:avLst/>
              <a:gdLst/>
              <a:ahLst/>
              <a:cxnLst/>
              <a:rect l="l" t="t" r="r" b="b"/>
              <a:pathLst>
                <a:path w="679" h="1572" extrusionOk="0">
                  <a:moveTo>
                    <a:pt x="0" y="1"/>
                  </a:moveTo>
                  <a:lnTo>
                    <a:pt x="0" y="1571"/>
                  </a:lnTo>
                  <a:cubicBezTo>
                    <a:pt x="250" y="1518"/>
                    <a:pt x="482" y="1428"/>
                    <a:pt x="678" y="1321"/>
                  </a:cubicBezTo>
                  <a:cubicBezTo>
                    <a:pt x="357" y="947"/>
                    <a:pt x="143" y="483"/>
                    <a:pt x="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8"/>
            <p:cNvSpPr/>
            <p:nvPr/>
          </p:nvSpPr>
          <p:spPr>
            <a:xfrm>
              <a:off x="5126100" y="3543750"/>
              <a:ext cx="16975" cy="39300"/>
            </a:xfrm>
            <a:custGeom>
              <a:avLst/>
              <a:gdLst/>
              <a:ahLst/>
              <a:cxnLst/>
              <a:rect l="l" t="t" r="r" b="b"/>
              <a:pathLst>
                <a:path w="679" h="1572" extrusionOk="0">
                  <a:moveTo>
                    <a:pt x="607" y="1"/>
                  </a:moveTo>
                  <a:cubicBezTo>
                    <a:pt x="536" y="483"/>
                    <a:pt x="340" y="947"/>
                    <a:pt x="1" y="1321"/>
                  </a:cubicBezTo>
                  <a:cubicBezTo>
                    <a:pt x="215" y="1428"/>
                    <a:pt x="447" y="1518"/>
                    <a:pt x="679" y="1571"/>
                  </a:cubicBezTo>
                  <a:lnTo>
                    <a:pt x="6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8"/>
            <p:cNvSpPr/>
            <p:nvPr/>
          </p:nvSpPr>
          <p:spPr>
            <a:xfrm>
              <a:off x="5176075" y="3505850"/>
              <a:ext cx="21875" cy="23225"/>
            </a:xfrm>
            <a:custGeom>
              <a:avLst/>
              <a:gdLst/>
              <a:ahLst/>
              <a:cxnLst/>
              <a:rect l="l" t="t" r="r" b="b"/>
              <a:pathLst>
                <a:path w="875" h="929" extrusionOk="0">
                  <a:moveTo>
                    <a:pt x="446" y="0"/>
                  </a:moveTo>
                  <a:cubicBezTo>
                    <a:pt x="214" y="268"/>
                    <a:pt x="54" y="589"/>
                    <a:pt x="0" y="928"/>
                  </a:cubicBezTo>
                  <a:lnTo>
                    <a:pt x="874" y="928"/>
                  </a:lnTo>
                  <a:cubicBezTo>
                    <a:pt x="821" y="571"/>
                    <a:pt x="660" y="268"/>
                    <a:pt x="4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8"/>
            <p:cNvSpPr/>
            <p:nvPr/>
          </p:nvSpPr>
          <p:spPr>
            <a:xfrm>
              <a:off x="5159125" y="3489775"/>
              <a:ext cx="16975" cy="39300"/>
            </a:xfrm>
            <a:custGeom>
              <a:avLst/>
              <a:gdLst/>
              <a:ahLst/>
              <a:cxnLst/>
              <a:rect l="l" t="t" r="r" b="b"/>
              <a:pathLst>
                <a:path w="679" h="1572" extrusionOk="0">
                  <a:moveTo>
                    <a:pt x="0" y="1"/>
                  </a:moveTo>
                  <a:lnTo>
                    <a:pt x="0" y="1571"/>
                  </a:lnTo>
                  <a:lnTo>
                    <a:pt x="89" y="1571"/>
                  </a:lnTo>
                  <a:cubicBezTo>
                    <a:pt x="143" y="1089"/>
                    <a:pt x="357" y="625"/>
                    <a:pt x="678" y="251"/>
                  </a:cubicBezTo>
                  <a:cubicBezTo>
                    <a:pt x="482" y="126"/>
                    <a:pt x="250" y="3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8"/>
            <p:cNvSpPr/>
            <p:nvPr/>
          </p:nvSpPr>
          <p:spPr>
            <a:xfrm>
              <a:off x="5126100" y="3489775"/>
              <a:ext cx="16975" cy="39300"/>
            </a:xfrm>
            <a:custGeom>
              <a:avLst/>
              <a:gdLst/>
              <a:ahLst/>
              <a:cxnLst/>
              <a:rect l="l" t="t" r="r" b="b"/>
              <a:pathLst>
                <a:path w="679" h="1572" extrusionOk="0">
                  <a:moveTo>
                    <a:pt x="679" y="1"/>
                  </a:moveTo>
                  <a:cubicBezTo>
                    <a:pt x="447" y="37"/>
                    <a:pt x="215" y="126"/>
                    <a:pt x="1" y="251"/>
                  </a:cubicBezTo>
                  <a:cubicBezTo>
                    <a:pt x="340" y="625"/>
                    <a:pt x="536" y="1089"/>
                    <a:pt x="607" y="1571"/>
                  </a:cubicBezTo>
                  <a:lnTo>
                    <a:pt x="679" y="1571"/>
                  </a:lnTo>
                  <a:lnTo>
                    <a:pt x="6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8"/>
            <p:cNvSpPr/>
            <p:nvPr/>
          </p:nvSpPr>
          <p:spPr>
            <a:xfrm>
              <a:off x="5032875" y="3434475"/>
              <a:ext cx="207450" cy="203875"/>
            </a:xfrm>
            <a:custGeom>
              <a:avLst/>
              <a:gdLst/>
              <a:ahLst/>
              <a:cxnLst/>
              <a:rect l="l" t="t" r="r" b="b"/>
              <a:pathLst>
                <a:path w="8298" h="8155" extrusionOk="0">
                  <a:moveTo>
                    <a:pt x="4729" y="1571"/>
                  </a:moveTo>
                  <a:cubicBezTo>
                    <a:pt x="6121" y="1571"/>
                    <a:pt x="7245" y="2695"/>
                    <a:pt x="7245" y="4086"/>
                  </a:cubicBezTo>
                  <a:cubicBezTo>
                    <a:pt x="7245" y="5460"/>
                    <a:pt x="6121" y="6584"/>
                    <a:pt x="4729" y="6584"/>
                  </a:cubicBezTo>
                  <a:cubicBezTo>
                    <a:pt x="3355" y="6584"/>
                    <a:pt x="2231" y="5460"/>
                    <a:pt x="2231" y="4086"/>
                  </a:cubicBezTo>
                  <a:cubicBezTo>
                    <a:pt x="2231" y="2695"/>
                    <a:pt x="3355" y="1571"/>
                    <a:pt x="4729" y="1571"/>
                  </a:cubicBezTo>
                  <a:close/>
                  <a:moveTo>
                    <a:pt x="1018" y="0"/>
                  </a:moveTo>
                  <a:cubicBezTo>
                    <a:pt x="768" y="0"/>
                    <a:pt x="554" y="215"/>
                    <a:pt x="554" y="482"/>
                  </a:cubicBezTo>
                  <a:cubicBezTo>
                    <a:pt x="536" y="732"/>
                    <a:pt x="411" y="964"/>
                    <a:pt x="215" y="1089"/>
                  </a:cubicBezTo>
                  <a:cubicBezTo>
                    <a:pt x="72" y="1178"/>
                    <a:pt x="1" y="1339"/>
                    <a:pt x="1" y="1499"/>
                  </a:cubicBezTo>
                  <a:lnTo>
                    <a:pt x="1" y="1874"/>
                  </a:lnTo>
                  <a:cubicBezTo>
                    <a:pt x="1" y="2035"/>
                    <a:pt x="90" y="2195"/>
                    <a:pt x="233" y="2284"/>
                  </a:cubicBezTo>
                  <a:cubicBezTo>
                    <a:pt x="429" y="2409"/>
                    <a:pt x="554" y="2641"/>
                    <a:pt x="554" y="2873"/>
                  </a:cubicBezTo>
                  <a:cubicBezTo>
                    <a:pt x="554" y="3123"/>
                    <a:pt x="429" y="3337"/>
                    <a:pt x="233" y="3480"/>
                  </a:cubicBezTo>
                  <a:cubicBezTo>
                    <a:pt x="90" y="3569"/>
                    <a:pt x="1" y="3712"/>
                    <a:pt x="1" y="3890"/>
                  </a:cubicBezTo>
                  <a:lnTo>
                    <a:pt x="1" y="4265"/>
                  </a:lnTo>
                  <a:cubicBezTo>
                    <a:pt x="1" y="4425"/>
                    <a:pt x="90" y="4586"/>
                    <a:pt x="233" y="4675"/>
                  </a:cubicBezTo>
                  <a:cubicBezTo>
                    <a:pt x="429" y="4818"/>
                    <a:pt x="554" y="5032"/>
                    <a:pt x="554" y="5282"/>
                  </a:cubicBezTo>
                  <a:cubicBezTo>
                    <a:pt x="554" y="5514"/>
                    <a:pt x="429" y="5746"/>
                    <a:pt x="233" y="5871"/>
                  </a:cubicBezTo>
                  <a:cubicBezTo>
                    <a:pt x="90" y="5960"/>
                    <a:pt x="1" y="6120"/>
                    <a:pt x="1" y="6281"/>
                  </a:cubicBezTo>
                  <a:lnTo>
                    <a:pt x="1" y="6656"/>
                  </a:lnTo>
                  <a:cubicBezTo>
                    <a:pt x="1" y="6816"/>
                    <a:pt x="72" y="6977"/>
                    <a:pt x="215" y="7066"/>
                  </a:cubicBezTo>
                  <a:cubicBezTo>
                    <a:pt x="411" y="7191"/>
                    <a:pt x="536" y="7423"/>
                    <a:pt x="554" y="7673"/>
                  </a:cubicBezTo>
                  <a:cubicBezTo>
                    <a:pt x="554" y="7940"/>
                    <a:pt x="768" y="8155"/>
                    <a:pt x="1018" y="8155"/>
                  </a:cubicBezTo>
                  <a:lnTo>
                    <a:pt x="8297" y="8155"/>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8"/>
            <p:cNvSpPr/>
            <p:nvPr/>
          </p:nvSpPr>
          <p:spPr>
            <a:xfrm>
              <a:off x="5264825" y="3434475"/>
              <a:ext cx="132525" cy="203875"/>
            </a:xfrm>
            <a:custGeom>
              <a:avLst/>
              <a:gdLst/>
              <a:ahLst/>
              <a:cxnLst/>
              <a:rect l="l" t="t" r="r" b="b"/>
              <a:pathLst>
                <a:path w="5301" h="8155" extrusionOk="0">
                  <a:moveTo>
                    <a:pt x="2213" y="2659"/>
                  </a:moveTo>
                  <a:cubicBezTo>
                    <a:pt x="2427" y="2659"/>
                    <a:pt x="2624" y="2784"/>
                    <a:pt x="2677" y="2980"/>
                  </a:cubicBezTo>
                  <a:cubicBezTo>
                    <a:pt x="2784" y="3319"/>
                    <a:pt x="2534" y="3640"/>
                    <a:pt x="2213" y="3640"/>
                  </a:cubicBezTo>
                  <a:lnTo>
                    <a:pt x="1285" y="3640"/>
                  </a:lnTo>
                  <a:cubicBezTo>
                    <a:pt x="1071" y="3640"/>
                    <a:pt x="875" y="3498"/>
                    <a:pt x="804" y="3301"/>
                  </a:cubicBezTo>
                  <a:cubicBezTo>
                    <a:pt x="715" y="2962"/>
                    <a:pt x="964" y="2659"/>
                    <a:pt x="1285" y="2659"/>
                  </a:cubicBezTo>
                  <a:close/>
                  <a:moveTo>
                    <a:pt x="2213" y="4515"/>
                  </a:moveTo>
                  <a:cubicBezTo>
                    <a:pt x="2427" y="4515"/>
                    <a:pt x="2624" y="4657"/>
                    <a:pt x="2677" y="4854"/>
                  </a:cubicBezTo>
                  <a:cubicBezTo>
                    <a:pt x="2784" y="5193"/>
                    <a:pt x="2534" y="5496"/>
                    <a:pt x="2213" y="5496"/>
                  </a:cubicBezTo>
                  <a:lnTo>
                    <a:pt x="1285" y="5496"/>
                  </a:lnTo>
                  <a:cubicBezTo>
                    <a:pt x="1071" y="5496"/>
                    <a:pt x="875" y="5371"/>
                    <a:pt x="804" y="5157"/>
                  </a:cubicBezTo>
                  <a:cubicBezTo>
                    <a:pt x="715" y="4818"/>
                    <a:pt x="964" y="4515"/>
                    <a:pt x="1285" y="4515"/>
                  </a:cubicBezTo>
                  <a:close/>
                  <a:moveTo>
                    <a:pt x="1" y="0"/>
                  </a:moveTo>
                  <a:lnTo>
                    <a:pt x="1" y="8155"/>
                  </a:lnTo>
                  <a:lnTo>
                    <a:pt x="4265" y="8155"/>
                  </a:lnTo>
                  <a:cubicBezTo>
                    <a:pt x="4533" y="8155"/>
                    <a:pt x="4747" y="7940"/>
                    <a:pt x="4747" y="7673"/>
                  </a:cubicBezTo>
                  <a:cubicBezTo>
                    <a:pt x="4747" y="7423"/>
                    <a:pt x="4872" y="7191"/>
                    <a:pt x="5086" y="7066"/>
                  </a:cubicBezTo>
                  <a:cubicBezTo>
                    <a:pt x="5211" y="6977"/>
                    <a:pt x="5300" y="6816"/>
                    <a:pt x="5300" y="6656"/>
                  </a:cubicBezTo>
                  <a:lnTo>
                    <a:pt x="5300" y="6281"/>
                  </a:lnTo>
                  <a:cubicBezTo>
                    <a:pt x="5300" y="6120"/>
                    <a:pt x="5211" y="5960"/>
                    <a:pt x="5068" y="5871"/>
                  </a:cubicBezTo>
                  <a:cubicBezTo>
                    <a:pt x="4872" y="5746"/>
                    <a:pt x="4747" y="5514"/>
                    <a:pt x="4747" y="5282"/>
                  </a:cubicBezTo>
                  <a:cubicBezTo>
                    <a:pt x="4747" y="5032"/>
                    <a:pt x="4872" y="4818"/>
                    <a:pt x="5068" y="4675"/>
                  </a:cubicBezTo>
                  <a:cubicBezTo>
                    <a:pt x="5211" y="4586"/>
                    <a:pt x="5300" y="4425"/>
                    <a:pt x="5300" y="4265"/>
                  </a:cubicBezTo>
                  <a:lnTo>
                    <a:pt x="5300" y="3890"/>
                  </a:lnTo>
                  <a:cubicBezTo>
                    <a:pt x="5300" y="3712"/>
                    <a:pt x="5211" y="3569"/>
                    <a:pt x="5068" y="3480"/>
                  </a:cubicBezTo>
                  <a:cubicBezTo>
                    <a:pt x="4872" y="3337"/>
                    <a:pt x="4747" y="3123"/>
                    <a:pt x="4747" y="2873"/>
                  </a:cubicBezTo>
                  <a:cubicBezTo>
                    <a:pt x="4747" y="2641"/>
                    <a:pt x="4872" y="2409"/>
                    <a:pt x="5068" y="2284"/>
                  </a:cubicBezTo>
                  <a:cubicBezTo>
                    <a:pt x="5211" y="2195"/>
                    <a:pt x="5300" y="2035"/>
                    <a:pt x="5300" y="1874"/>
                  </a:cubicBezTo>
                  <a:lnTo>
                    <a:pt x="5300" y="1499"/>
                  </a:lnTo>
                  <a:cubicBezTo>
                    <a:pt x="5300" y="1321"/>
                    <a:pt x="5211" y="1178"/>
                    <a:pt x="5086" y="1089"/>
                  </a:cubicBezTo>
                  <a:cubicBezTo>
                    <a:pt x="4872" y="964"/>
                    <a:pt x="4747" y="732"/>
                    <a:pt x="4747" y="482"/>
                  </a:cubicBezTo>
                  <a:cubicBezTo>
                    <a:pt x="4747" y="215"/>
                    <a:pt x="4533" y="0"/>
                    <a:pt x="4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8"/>
            <p:cNvSpPr/>
            <p:nvPr/>
          </p:nvSpPr>
          <p:spPr>
            <a:xfrm>
              <a:off x="5176075" y="3543750"/>
              <a:ext cx="21875" cy="23225"/>
            </a:xfrm>
            <a:custGeom>
              <a:avLst/>
              <a:gdLst/>
              <a:ahLst/>
              <a:cxnLst/>
              <a:rect l="l" t="t" r="r" b="b"/>
              <a:pathLst>
                <a:path w="875" h="929" extrusionOk="0">
                  <a:moveTo>
                    <a:pt x="0" y="1"/>
                  </a:moveTo>
                  <a:cubicBezTo>
                    <a:pt x="54" y="340"/>
                    <a:pt x="214" y="661"/>
                    <a:pt x="446" y="929"/>
                  </a:cubicBezTo>
                  <a:cubicBezTo>
                    <a:pt x="660" y="661"/>
                    <a:pt x="821" y="340"/>
                    <a:pt x="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8"/>
            <p:cNvSpPr/>
            <p:nvPr/>
          </p:nvSpPr>
          <p:spPr>
            <a:xfrm>
              <a:off x="5104700" y="3543750"/>
              <a:ext cx="21875" cy="23225"/>
            </a:xfrm>
            <a:custGeom>
              <a:avLst/>
              <a:gdLst/>
              <a:ahLst/>
              <a:cxnLst/>
              <a:rect l="l" t="t" r="r" b="b"/>
              <a:pathLst>
                <a:path w="875" h="929" extrusionOk="0">
                  <a:moveTo>
                    <a:pt x="0" y="1"/>
                  </a:moveTo>
                  <a:cubicBezTo>
                    <a:pt x="54" y="340"/>
                    <a:pt x="214" y="661"/>
                    <a:pt x="429" y="929"/>
                  </a:cubicBezTo>
                  <a:cubicBezTo>
                    <a:pt x="660" y="661"/>
                    <a:pt x="821" y="340"/>
                    <a:pt x="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68"/>
          <p:cNvGrpSpPr/>
          <p:nvPr/>
        </p:nvGrpSpPr>
        <p:grpSpPr>
          <a:xfrm>
            <a:off x="6705161" y="3426060"/>
            <a:ext cx="325035" cy="408613"/>
            <a:chOff x="5634675" y="3354175"/>
            <a:chExt cx="289925" cy="364475"/>
          </a:xfrm>
        </p:grpSpPr>
        <p:sp>
          <p:nvSpPr>
            <p:cNvPr id="1087" name="Google Shape;1087;p68"/>
            <p:cNvSpPr/>
            <p:nvPr/>
          </p:nvSpPr>
          <p:spPr>
            <a:xfrm>
              <a:off x="5634675" y="3354175"/>
              <a:ext cx="289925" cy="106875"/>
            </a:xfrm>
            <a:custGeom>
              <a:avLst/>
              <a:gdLst/>
              <a:ahLst/>
              <a:cxnLst/>
              <a:rect l="l" t="t" r="r" b="b"/>
              <a:pathLst>
                <a:path w="11597" h="4275" extrusionOk="0">
                  <a:moveTo>
                    <a:pt x="3406" y="1"/>
                  </a:moveTo>
                  <a:cubicBezTo>
                    <a:pt x="3335" y="1"/>
                    <a:pt x="3264" y="19"/>
                    <a:pt x="3192" y="36"/>
                  </a:cubicBezTo>
                  <a:lnTo>
                    <a:pt x="355" y="982"/>
                  </a:lnTo>
                  <a:cubicBezTo>
                    <a:pt x="355" y="982"/>
                    <a:pt x="337" y="982"/>
                    <a:pt x="337" y="1000"/>
                  </a:cubicBezTo>
                  <a:cubicBezTo>
                    <a:pt x="0" y="1642"/>
                    <a:pt x="399" y="2125"/>
                    <a:pt x="846" y="2125"/>
                  </a:cubicBezTo>
                  <a:cubicBezTo>
                    <a:pt x="897" y="2125"/>
                    <a:pt x="947" y="2119"/>
                    <a:pt x="998" y="2106"/>
                  </a:cubicBezTo>
                  <a:lnTo>
                    <a:pt x="2693" y="1678"/>
                  </a:lnTo>
                  <a:cubicBezTo>
                    <a:pt x="2728" y="1678"/>
                    <a:pt x="2746" y="1660"/>
                    <a:pt x="2782" y="1660"/>
                  </a:cubicBezTo>
                  <a:lnTo>
                    <a:pt x="5405" y="1660"/>
                  </a:lnTo>
                  <a:cubicBezTo>
                    <a:pt x="5405" y="1660"/>
                    <a:pt x="5423" y="1678"/>
                    <a:pt x="5423" y="1678"/>
                  </a:cubicBezTo>
                  <a:cubicBezTo>
                    <a:pt x="5708" y="1874"/>
                    <a:pt x="5654" y="2213"/>
                    <a:pt x="5423" y="2320"/>
                  </a:cubicBezTo>
                  <a:lnTo>
                    <a:pt x="3977" y="3052"/>
                  </a:lnTo>
                  <a:cubicBezTo>
                    <a:pt x="3656" y="3212"/>
                    <a:pt x="3513" y="3605"/>
                    <a:pt x="3674" y="3908"/>
                  </a:cubicBezTo>
                  <a:cubicBezTo>
                    <a:pt x="3795" y="4137"/>
                    <a:pt x="4028" y="4275"/>
                    <a:pt x="4265" y="4275"/>
                  </a:cubicBezTo>
                  <a:cubicBezTo>
                    <a:pt x="4343" y="4275"/>
                    <a:pt x="4420" y="4260"/>
                    <a:pt x="4495" y="4229"/>
                  </a:cubicBezTo>
                  <a:lnTo>
                    <a:pt x="8527" y="2731"/>
                  </a:lnTo>
                  <a:cubicBezTo>
                    <a:pt x="8581" y="2713"/>
                    <a:pt x="8616" y="2677"/>
                    <a:pt x="8616" y="2624"/>
                  </a:cubicBezTo>
                  <a:cubicBezTo>
                    <a:pt x="8707" y="2397"/>
                    <a:pt x="8913" y="2272"/>
                    <a:pt x="9126" y="2272"/>
                  </a:cubicBezTo>
                  <a:cubicBezTo>
                    <a:pt x="9164" y="2272"/>
                    <a:pt x="9203" y="2276"/>
                    <a:pt x="9241" y="2285"/>
                  </a:cubicBezTo>
                  <a:lnTo>
                    <a:pt x="10936" y="2641"/>
                  </a:lnTo>
                  <a:cubicBezTo>
                    <a:pt x="10975" y="2650"/>
                    <a:pt x="11014" y="2654"/>
                    <a:pt x="11052" y="2654"/>
                  </a:cubicBezTo>
                  <a:cubicBezTo>
                    <a:pt x="11345" y="2654"/>
                    <a:pt x="11596" y="2422"/>
                    <a:pt x="11596" y="2106"/>
                  </a:cubicBezTo>
                  <a:lnTo>
                    <a:pt x="11596" y="536"/>
                  </a:lnTo>
                  <a:cubicBezTo>
                    <a:pt x="11596" y="251"/>
                    <a:pt x="11346" y="1"/>
                    <a:pt x="11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8"/>
            <p:cNvSpPr/>
            <p:nvPr/>
          </p:nvSpPr>
          <p:spPr>
            <a:xfrm>
              <a:off x="5743900" y="3465050"/>
              <a:ext cx="110125" cy="253600"/>
            </a:xfrm>
            <a:custGeom>
              <a:avLst/>
              <a:gdLst/>
              <a:ahLst/>
              <a:cxnLst/>
              <a:rect l="l" t="t" r="r" b="b"/>
              <a:pathLst>
                <a:path w="4405" h="10144" extrusionOk="0">
                  <a:moveTo>
                    <a:pt x="1500" y="0"/>
                  </a:moveTo>
                  <a:cubicBezTo>
                    <a:pt x="1233" y="0"/>
                    <a:pt x="985" y="160"/>
                    <a:pt x="893" y="437"/>
                  </a:cubicBezTo>
                  <a:lnTo>
                    <a:pt x="108" y="2756"/>
                  </a:lnTo>
                  <a:cubicBezTo>
                    <a:pt x="36" y="2953"/>
                    <a:pt x="1" y="3149"/>
                    <a:pt x="1" y="3345"/>
                  </a:cubicBezTo>
                  <a:lnTo>
                    <a:pt x="1" y="10036"/>
                  </a:lnTo>
                  <a:cubicBezTo>
                    <a:pt x="1" y="10090"/>
                    <a:pt x="54" y="10143"/>
                    <a:pt x="108" y="10143"/>
                  </a:cubicBezTo>
                  <a:lnTo>
                    <a:pt x="1803" y="10143"/>
                  </a:lnTo>
                  <a:cubicBezTo>
                    <a:pt x="2213" y="10143"/>
                    <a:pt x="2481" y="9715"/>
                    <a:pt x="2285" y="9358"/>
                  </a:cubicBezTo>
                  <a:cubicBezTo>
                    <a:pt x="2106" y="8876"/>
                    <a:pt x="2303" y="8555"/>
                    <a:pt x="2427" y="8430"/>
                  </a:cubicBezTo>
                  <a:cubicBezTo>
                    <a:pt x="2677" y="8198"/>
                    <a:pt x="2856" y="7931"/>
                    <a:pt x="2963" y="7627"/>
                  </a:cubicBezTo>
                  <a:lnTo>
                    <a:pt x="4230" y="4237"/>
                  </a:lnTo>
                  <a:cubicBezTo>
                    <a:pt x="4405" y="3828"/>
                    <a:pt x="4126" y="3360"/>
                    <a:pt x="3608" y="3360"/>
                  </a:cubicBezTo>
                  <a:cubicBezTo>
                    <a:pt x="3493" y="3360"/>
                    <a:pt x="3366" y="3383"/>
                    <a:pt x="3230" y="3434"/>
                  </a:cubicBezTo>
                  <a:cubicBezTo>
                    <a:pt x="3212" y="3434"/>
                    <a:pt x="3177" y="3452"/>
                    <a:pt x="3177" y="3488"/>
                  </a:cubicBezTo>
                  <a:lnTo>
                    <a:pt x="2320" y="5147"/>
                  </a:lnTo>
                  <a:cubicBezTo>
                    <a:pt x="2263" y="5262"/>
                    <a:pt x="2144" y="5336"/>
                    <a:pt x="2016" y="5336"/>
                  </a:cubicBezTo>
                  <a:cubicBezTo>
                    <a:pt x="1905" y="5336"/>
                    <a:pt x="1787" y="5280"/>
                    <a:pt x="1696" y="5147"/>
                  </a:cubicBezTo>
                  <a:cubicBezTo>
                    <a:pt x="1678" y="5147"/>
                    <a:pt x="1678" y="5129"/>
                    <a:pt x="1678" y="5112"/>
                  </a:cubicBezTo>
                  <a:lnTo>
                    <a:pt x="1678" y="3078"/>
                  </a:lnTo>
                  <a:cubicBezTo>
                    <a:pt x="1678" y="2685"/>
                    <a:pt x="1732" y="2310"/>
                    <a:pt x="1821" y="1936"/>
                  </a:cubicBezTo>
                  <a:lnTo>
                    <a:pt x="2160" y="562"/>
                  </a:lnTo>
                  <a:cubicBezTo>
                    <a:pt x="2231" y="294"/>
                    <a:pt x="2053" y="62"/>
                    <a:pt x="1785" y="62"/>
                  </a:cubicBezTo>
                  <a:cubicBezTo>
                    <a:pt x="1692" y="20"/>
                    <a:pt x="1595" y="0"/>
                    <a:pt x="1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68"/>
          <p:cNvGrpSpPr/>
          <p:nvPr/>
        </p:nvGrpSpPr>
        <p:grpSpPr>
          <a:xfrm>
            <a:off x="7372035" y="1881795"/>
            <a:ext cx="408613" cy="378792"/>
            <a:chOff x="2061175" y="4044075"/>
            <a:chExt cx="364475" cy="337875"/>
          </a:xfrm>
        </p:grpSpPr>
        <p:sp>
          <p:nvSpPr>
            <p:cNvPr id="1090" name="Google Shape;1090;p68"/>
            <p:cNvSpPr/>
            <p:nvPr/>
          </p:nvSpPr>
          <p:spPr>
            <a:xfrm>
              <a:off x="2150850" y="4069225"/>
              <a:ext cx="186475" cy="143650"/>
            </a:xfrm>
            <a:custGeom>
              <a:avLst/>
              <a:gdLst/>
              <a:ahLst/>
              <a:cxnLst/>
              <a:rect l="l" t="t" r="r" b="b"/>
              <a:pathLst>
                <a:path w="7459" h="5746" extrusionOk="0">
                  <a:moveTo>
                    <a:pt x="0" y="0"/>
                  </a:moveTo>
                  <a:lnTo>
                    <a:pt x="0" y="5746"/>
                  </a:lnTo>
                  <a:lnTo>
                    <a:pt x="7459" y="5746"/>
                  </a:lnTo>
                  <a:lnTo>
                    <a:pt x="7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8"/>
            <p:cNvSpPr/>
            <p:nvPr/>
          </p:nvSpPr>
          <p:spPr>
            <a:xfrm>
              <a:off x="2150850" y="4280225"/>
              <a:ext cx="186475" cy="16975"/>
            </a:xfrm>
            <a:custGeom>
              <a:avLst/>
              <a:gdLst/>
              <a:ahLst/>
              <a:cxnLst/>
              <a:rect l="l" t="t" r="r" b="b"/>
              <a:pathLst>
                <a:path w="7459" h="679" extrusionOk="0">
                  <a:moveTo>
                    <a:pt x="0" y="0"/>
                  </a:moveTo>
                  <a:lnTo>
                    <a:pt x="0" y="678"/>
                  </a:lnTo>
                  <a:lnTo>
                    <a:pt x="7459" y="678"/>
                  </a:lnTo>
                  <a:lnTo>
                    <a:pt x="7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8"/>
            <p:cNvSpPr/>
            <p:nvPr/>
          </p:nvSpPr>
          <p:spPr>
            <a:xfrm>
              <a:off x="2150850" y="4323025"/>
              <a:ext cx="186475" cy="58925"/>
            </a:xfrm>
            <a:custGeom>
              <a:avLst/>
              <a:gdLst/>
              <a:ahLst/>
              <a:cxnLst/>
              <a:rect l="l" t="t" r="r" b="b"/>
              <a:pathLst>
                <a:path w="7459" h="2357" extrusionOk="0">
                  <a:moveTo>
                    <a:pt x="0" y="1"/>
                  </a:moveTo>
                  <a:lnTo>
                    <a:pt x="0" y="1589"/>
                  </a:lnTo>
                  <a:cubicBezTo>
                    <a:pt x="0" y="2017"/>
                    <a:pt x="339" y="2356"/>
                    <a:pt x="768" y="2356"/>
                  </a:cubicBezTo>
                  <a:lnTo>
                    <a:pt x="6691" y="2356"/>
                  </a:lnTo>
                  <a:cubicBezTo>
                    <a:pt x="7119" y="2356"/>
                    <a:pt x="7459" y="2017"/>
                    <a:pt x="7459" y="1589"/>
                  </a:cubicBez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8"/>
            <p:cNvSpPr/>
            <p:nvPr/>
          </p:nvSpPr>
          <p:spPr>
            <a:xfrm>
              <a:off x="2061175" y="4044075"/>
              <a:ext cx="63825" cy="110100"/>
            </a:xfrm>
            <a:custGeom>
              <a:avLst/>
              <a:gdLst/>
              <a:ahLst/>
              <a:cxnLst/>
              <a:rect l="l" t="t" r="r" b="b"/>
              <a:pathLst>
                <a:path w="2553" h="4404" extrusionOk="0">
                  <a:moveTo>
                    <a:pt x="520" y="0"/>
                  </a:moveTo>
                  <a:cubicBezTo>
                    <a:pt x="236" y="0"/>
                    <a:pt x="1" y="231"/>
                    <a:pt x="1" y="507"/>
                  </a:cubicBezTo>
                  <a:lnTo>
                    <a:pt x="1" y="3879"/>
                  </a:lnTo>
                  <a:cubicBezTo>
                    <a:pt x="1" y="4129"/>
                    <a:pt x="179" y="4361"/>
                    <a:pt x="429" y="4397"/>
                  </a:cubicBezTo>
                  <a:cubicBezTo>
                    <a:pt x="459" y="4402"/>
                    <a:pt x="488" y="4404"/>
                    <a:pt x="516" y="4404"/>
                  </a:cubicBezTo>
                  <a:cubicBezTo>
                    <a:pt x="800" y="4404"/>
                    <a:pt x="1036" y="4173"/>
                    <a:pt x="1036" y="3897"/>
                  </a:cubicBezTo>
                  <a:lnTo>
                    <a:pt x="1036" y="2719"/>
                  </a:lnTo>
                  <a:lnTo>
                    <a:pt x="2552" y="2719"/>
                  </a:lnTo>
                  <a:lnTo>
                    <a:pt x="2552" y="1685"/>
                  </a:lnTo>
                  <a:lnTo>
                    <a:pt x="1036" y="1685"/>
                  </a:lnTo>
                  <a:lnTo>
                    <a:pt x="1036" y="525"/>
                  </a:lnTo>
                  <a:cubicBezTo>
                    <a:pt x="1036" y="275"/>
                    <a:pt x="857" y="43"/>
                    <a:pt x="608" y="7"/>
                  </a:cubicBezTo>
                  <a:cubicBezTo>
                    <a:pt x="578" y="2"/>
                    <a:pt x="549" y="0"/>
                    <a:pt x="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8"/>
            <p:cNvSpPr/>
            <p:nvPr/>
          </p:nvSpPr>
          <p:spPr>
            <a:xfrm>
              <a:off x="2150850" y="4238275"/>
              <a:ext cx="186475" cy="17425"/>
            </a:xfrm>
            <a:custGeom>
              <a:avLst/>
              <a:gdLst/>
              <a:ahLst/>
              <a:cxnLst/>
              <a:rect l="l" t="t" r="r" b="b"/>
              <a:pathLst>
                <a:path w="7459" h="697" extrusionOk="0">
                  <a:moveTo>
                    <a:pt x="0" y="1"/>
                  </a:moveTo>
                  <a:lnTo>
                    <a:pt x="0" y="697"/>
                  </a:lnTo>
                  <a:lnTo>
                    <a:pt x="7459" y="697"/>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8"/>
            <p:cNvSpPr/>
            <p:nvPr/>
          </p:nvSpPr>
          <p:spPr>
            <a:xfrm>
              <a:off x="2361825" y="4044075"/>
              <a:ext cx="63825" cy="110550"/>
            </a:xfrm>
            <a:custGeom>
              <a:avLst/>
              <a:gdLst/>
              <a:ahLst/>
              <a:cxnLst/>
              <a:rect l="l" t="t" r="r" b="b"/>
              <a:pathLst>
                <a:path w="2553" h="4422" extrusionOk="0">
                  <a:moveTo>
                    <a:pt x="2037" y="0"/>
                  </a:moveTo>
                  <a:cubicBezTo>
                    <a:pt x="1753" y="0"/>
                    <a:pt x="1517" y="231"/>
                    <a:pt x="1517" y="507"/>
                  </a:cubicBezTo>
                  <a:lnTo>
                    <a:pt x="1517" y="1685"/>
                  </a:lnTo>
                  <a:lnTo>
                    <a:pt x="1" y="1685"/>
                  </a:lnTo>
                  <a:lnTo>
                    <a:pt x="1" y="2719"/>
                  </a:lnTo>
                  <a:lnTo>
                    <a:pt x="1517" y="2719"/>
                  </a:lnTo>
                  <a:lnTo>
                    <a:pt x="1517" y="3879"/>
                  </a:lnTo>
                  <a:cubicBezTo>
                    <a:pt x="1517" y="4147"/>
                    <a:pt x="1696" y="4361"/>
                    <a:pt x="1946" y="4414"/>
                  </a:cubicBezTo>
                  <a:cubicBezTo>
                    <a:pt x="1977" y="4419"/>
                    <a:pt x="2007" y="4422"/>
                    <a:pt x="2037" y="4422"/>
                  </a:cubicBezTo>
                  <a:cubicBezTo>
                    <a:pt x="2331" y="4422"/>
                    <a:pt x="2552" y="4189"/>
                    <a:pt x="2552" y="3897"/>
                  </a:cubicBezTo>
                  <a:lnTo>
                    <a:pt x="2552" y="525"/>
                  </a:lnTo>
                  <a:cubicBezTo>
                    <a:pt x="2552" y="275"/>
                    <a:pt x="2374" y="43"/>
                    <a:pt x="2124" y="7"/>
                  </a:cubicBezTo>
                  <a:cubicBezTo>
                    <a:pt x="2095" y="2"/>
                    <a:pt x="2066" y="0"/>
                    <a:pt x="2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68"/>
          <p:cNvGrpSpPr/>
          <p:nvPr/>
        </p:nvGrpSpPr>
        <p:grpSpPr>
          <a:xfrm>
            <a:off x="7335723" y="2649180"/>
            <a:ext cx="409594" cy="359088"/>
            <a:chOff x="2666050" y="4052725"/>
            <a:chExt cx="365350" cy="320300"/>
          </a:xfrm>
        </p:grpSpPr>
        <p:sp>
          <p:nvSpPr>
            <p:cNvPr id="1097" name="Google Shape;1097;p68"/>
            <p:cNvSpPr/>
            <p:nvPr/>
          </p:nvSpPr>
          <p:spPr>
            <a:xfrm>
              <a:off x="2744100" y="4052725"/>
              <a:ext cx="209250" cy="145000"/>
            </a:xfrm>
            <a:custGeom>
              <a:avLst/>
              <a:gdLst/>
              <a:ahLst/>
              <a:cxnLst/>
              <a:rect l="l" t="t" r="r" b="b"/>
              <a:pathLst>
                <a:path w="8370" h="5800" extrusionOk="0">
                  <a:moveTo>
                    <a:pt x="4186" y="487"/>
                  </a:moveTo>
                  <a:cubicBezTo>
                    <a:pt x="4360" y="487"/>
                    <a:pt x="4509" y="602"/>
                    <a:pt x="4569" y="768"/>
                  </a:cubicBezTo>
                  <a:lnTo>
                    <a:pt x="4872" y="1731"/>
                  </a:lnTo>
                  <a:lnTo>
                    <a:pt x="5889" y="1731"/>
                  </a:lnTo>
                  <a:cubicBezTo>
                    <a:pt x="6103" y="1731"/>
                    <a:pt x="6282" y="1874"/>
                    <a:pt x="6299" y="2088"/>
                  </a:cubicBezTo>
                  <a:cubicBezTo>
                    <a:pt x="6299" y="2231"/>
                    <a:pt x="6228" y="2373"/>
                    <a:pt x="6121" y="2463"/>
                  </a:cubicBezTo>
                  <a:lnTo>
                    <a:pt x="5300" y="3051"/>
                  </a:lnTo>
                  <a:lnTo>
                    <a:pt x="5621" y="3997"/>
                  </a:lnTo>
                  <a:cubicBezTo>
                    <a:pt x="5657" y="4140"/>
                    <a:pt x="5639" y="4283"/>
                    <a:pt x="5550" y="4390"/>
                  </a:cubicBezTo>
                  <a:cubicBezTo>
                    <a:pt x="5468" y="4492"/>
                    <a:pt x="5357" y="4542"/>
                    <a:pt x="5243" y="4542"/>
                  </a:cubicBezTo>
                  <a:cubicBezTo>
                    <a:pt x="5159" y="4542"/>
                    <a:pt x="5073" y="4514"/>
                    <a:pt x="4997" y="4461"/>
                  </a:cubicBezTo>
                  <a:lnTo>
                    <a:pt x="4176" y="3872"/>
                  </a:lnTo>
                  <a:lnTo>
                    <a:pt x="3355" y="4461"/>
                  </a:lnTo>
                  <a:cubicBezTo>
                    <a:pt x="3284" y="4515"/>
                    <a:pt x="3213" y="4532"/>
                    <a:pt x="3123" y="4532"/>
                  </a:cubicBezTo>
                  <a:cubicBezTo>
                    <a:pt x="3034" y="4532"/>
                    <a:pt x="2963" y="4515"/>
                    <a:pt x="2892" y="4461"/>
                  </a:cubicBezTo>
                  <a:cubicBezTo>
                    <a:pt x="2749" y="4354"/>
                    <a:pt x="2695" y="4175"/>
                    <a:pt x="2749" y="4015"/>
                  </a:cubicBezTo>
                  <a:lnTo>
                    <a:pt x="3052" y="3051"/>
                  </a:lnTo>
                  <a:lnTo>
                    <a:pt x="2249" y="2463"/>
                  </a:lnTo>
                  <a:cubicBezTo>
                    <a:pt x="2124" y="2373"/>
                    <a:pt x="2053" y="2231"/>
                    <a:pt x="2071" y="2088"/>
                  </a:cubicBezTo>
                  <a:cubicBezTo>
                    <a:pt x="2089" y="1874"/>
                    <a:pt x="2267" y="1731"/>
                    <a:pt x="2481" y="1731"/>
                  </a:cubicBezTo>
                  <a:lnTo>
                    <a:pt x="3480" y="1731"/>
                  </a:lnTo>
                  <a:lnTo>
                    <a:pt x="3801" y="768"/>
                  </a:lnTo>
                  <a:cubicBezTo>
                    <a:pt x="3837" y="643"/>
                    <a:pt x="3944" y="518"/>
                    <a:pt x="4087" y="500"/>
                  </a:cubicBezTo>
                  <a:cubicBezTo>
                    <a:pt x="4121" y="491"/>
                    <a:pt x="4154" y="487"/>
                    <a:pt x="4186" y="487"/>
                  </a:cubicBezTo>
                  <a:close/>
                  <a:moveTo>
                    <a:pt x="1" y="0"/>
                  </a:moveTo>
                  <a:cubicBezTo>
                    <a:pt x="108" y="3533"/>
                    <a:pt x="1732" y="5799"/>
                    <a:pt x="4176" y="5799"/>
                  </a:cubicBezTo>
                  <a:cubicBezTo>
                    <a:pt x="6638" y="5799"/>
                    <a:pt x="8244" y="3533"/>
                    <a:pt x="8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8"/>
            <p:cNvSpPr/>
            <p:nvPr/>
          </p:nvSpPr>
          <p:spPr>
            <a:xfrm>
              <a:off x="2745450" y="4337750"/>
              <a:ext cx="207450" cy="35275"/>
            </a:xfrm>
            <a:custGeom>
              <a:avLst/>
              <a:gdLst/>
              <a:ahLst/>
              <a:cxnLst/>
              <a:rect l="l" t="t" r="r" b="b"/>
              <a:pathLst>
                <a:path w="8298" h="1411" extrusionOk="0">
                  <a:moveTo>
                    <a:pt x="429" y="1"/>
                  </a:moveTo>
                  <a:cubicBezTo>
                    <a:pt x="197" y="1"/>
                    <a:pt x="1" y="179"/>
                    <a:pt x="1" y="411"/>
                  </a:cubicBezTo>
                  <a:lnTo>
                    <a:pt x="1" y="1000"/>
                  </a:lnTo>
                  <a:cubicBezTo>
                    <a:pt x="1" y="1232"/>
                    <a:pt x="197" y="1410"/>
                    <a:pt x="429" y="1410"/>
                  </a:cubicBezTo>
                  <a:lnTo>
                    <a:pt x="7869" y="1410"/>
                  </a:lnTo>
                  <a:cubicBezTo>
                    <a:pt x="8101" y="1410"/>
                    <a:pt x="8297" y="1232"/>
                    <a:pt x="8297" y="1000"/>
                  </a:cubicBezTo>
                  <a:lnTo>
                    <a:pt x="8297" y="411"/>
                  </a:lnTo>
                  <a:cubicBezTo>
                    <a:pt x="8297" y="179"/>
                    <a:pt x="8101" y="1"/>
                    <a:pt x="7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8"/>
            <p:cNvSpPr/>
            <p:nvPr/>
          </p:nvSpPr>
          <p:spPr>
            <a:xfrm>
              <a:off x="2836900" y="4108025"/>
              <a:ext cx="23650" cy="22325"/>
            </a:xfrm>
            <a:custGeom>
              <a:avLst/>
              <a:gdLst/>
              <a:ahLst/>
              <a:cxnLst/>
              <a:rect l="l" t="t" r="r" b="b"/>
              <a:pathLst>
                <a:path w="946" h="893" extrusionOk="0">
                  <a:moveTo>
                    <a:pt x="464" y="1"/>
                  </a:moveTo>
                  <a:lnTo>
                    <a:pt x="446" y="72"/>
                  </a:lnTo>
                  <a:cubicBezTo>
                    <a:pt x="393" y="233"/>
                    <a:pt x="232" y="340"/>
                    <a:pt x="72" y="340"/>
                  </a:cubicBezTo>
                  <a:lnTo>
                    <a:pt x="0" y="340"/>
                  </a:lnTo>
                  <a:lnTo>
                    <a:pt x="54" y="393"/>
                  </a:lnTo>
                  <a:cubicBezTo>
                    <a:pt x="197" y="483"/>
                    <a:pt x="250" y="679"/>
                    <a:pt x="197" y="839"/>
                  </a:cubicBezTo>
                  <a:lnTo>
                    <a:pt x="179" y="893"/>
                  </a:lnTo>
                  <a:lnTo>
                    <a:pt x="232" y="857"/>
                  </a:lnTo>
                  <a:cubicBezTo>
                    <a:pt x="304" y="804"/>
                    <a:pt x="388" y="777"/>
                    <a:pt x="473" y="777"/>
                  </a:cubicBezTo>
                  <a:cubicBezTo>
                    <a:pt x="558" y="777"/>
                    <a:pt x="643" y="804"/>
                    <a:pt x="714" y="857"/>
                  </a:cubicBezTo>
                  <a:lnTo>
                    <a:pt x="768" y="893"/>
                  </a:lnTo>
                  <a:lnTo>
                    <a:pt x="732" y="839"/>
                  </a:lnTo>
                  <a:cubicBezTo>
                    <a:pt x="678" y="679"/>
                    <a:pt x="750" y="483"/>
                    <a:pt x="892" y="393"/>
                  </a:cubicBezTo>
                  <a:lnTo>
                    <a:pt x="946" y="340"/>
                  </a:lnTo>
                  <a:lnTo>
                    <a:pt x="875" y="340"/>
                  </a:lnTo>
                  <a:cubicBezTo>
                    <a:pt x="696" y="340"/>
                    <a:pt x="553" y="233"/>
                    <a:pt x="500" y="72"/>
                  </a:cubicBezTo>
                  <a:lnTo>
                    <a:pt x="4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8"/>
            <p:cNvSpPr/>
            <p:nvPr/>
          </p:nvSpPr>
          <p:spPr>
            <a:xfrm>
              <a:off x="2959550" y="4052725"/>
              <a:ext cx="71850" cy="77625"/>
            </a:xfrm>
            <a:custGeom>
              <a:avLst/>
              <a:gdLst/>
              <a:ahLst/>
              <a:cxnLst/>
              <a:rect l="l" t="t" r="r" b="b"/>
              <a:pathLst>
                <a:path w="2874" h="3105" extrusionOk="0">
                  <a:moveTo>
                    <a:pt x="554" y="0"/>
                  </a:moveTo>
                  <a:cubicBezTo>
                    <a:pt x="536" y="268"/>
                    <a:pt x="518" y="536"/>
                    <a:pt x="501" y="785"/>
                  </a:cubicBezTo>
                  <a:lnTo>
                    <a:pt x="1286" y="785"/>
                  </a:lnTo>
                  <a:cubicBezTo>
                    <a:pt x="1643" y="785"/>
                    <a:pt x="1946" y="1017"/>
                    <a:pt x="2035" y="1356"/>
                  </a:cubicBezTo>
                  <a:cubicBezTo>
                    <a:pt x="2160" y="1856"/>
                    <a:pt x="1785" y="2320"/>
                    <a:pt x="1304" y="2320"/>
                  </a:cubicBezTo>
                  <a:lnTo>
                    <a:pt x="251" y="2320"/>
                  </a:lnTo>
                  <a:cubicBezTo>
                    <a:pt x="179" y="2588"/>
                    <a:pt x="90" y="2855"/>
                    <a:pt x="1" y="3105"/>
                  </a:cubicBezTo>
                  <a:lnTo>
                    <a:pt x="1268" y="3105"/>
                  </a:lnTo>
                  <a:cubicBezTo>
                    <a:pt x="2106" y="3105"/>
                    <a:pt x="2820" y="2445"/>
                    <a:pt x="2856" y="1588"/>
                  </a:cubicBezTo>
                  <a:cubicBezTo>
                    <a:pt x="2874" y="732"/>
                    <a:pt x="2178" y="0"/>
                    <a:pt x="1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8"/>
            <p:cNvSpPr/>
            <p:nvPr/>
          </p:nvSpPr>
          <p:spPr>
            <a:xfrm>
              <a:off x="2799875" y="4213300"/>
              <a:ext cx="97700" cy="104850"/>
            </a:xfrm>
            <a:custGeom>
              <a:avLst/>
              <a:gdLst/>
              <a:ahLst/>
              <a:cxnLst/>
              <a:rect l="l" t="t" r="r" b="b"/>
              <a:pathLst>
                <a:path w="3908" h="4194" extrusionOk="0">
                  <a:moveTo>
                    <a:pt x="678" y="1"/>
                  </a:moveTo>
                  <a:lnTo>
                    <a:pt x="36" y="3765"/>
                  </a:lnTo>
                  <a:cubicBezTo>
                    <a:pt x="0" y="3980"/>
                    <a:pt x="161" y="4194"/>
                    <a:pt x="393" y="4194"/>
                  </a:cubicBezTo>
                  <a:lnTo>
                    <a:pt x="3515" y="4194"/>
                  </a:lnTo>
                  <a:cubicBezTo>
                    <a:pt x="3729" y="4194"/>
                    <a:pt x="3908" y="3980"/>
                    <a:pt x="3872" y="3765"/>
                  </a:cubicBezTo>
                  <a:lnTo>
                    <a:pt x="3212" y="1"/>
                  </a:lnTo>
                  <a:cubicBezTo>
                    <a:pt x="2819" y="126"/>
                    <a:pt x="2391" y="179"/>
                    <a:pt x="1945" y="179"/>
                  </a:cubicBezTo>
                  <a:cubicBezTo>
                    <a:pt x="1517" y="179"/>
                    <a:pt x="1089" y="126"/>
                    <a:pt x="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8"/>
            <p:cNvSpPr/>
            <p:nvPr/>
          </p:nvSpPr>
          <p:spPr>
            <a:xfrm>
              <a:off x="2666050" y="4052725"/>
              <a:ext cx="71400" cy="77625"/>
            </a:xfrm>
            <a:custGeom>
              <a:avLst/>
              <a:gdLst/>
              <a:ahLst/>
              <a:cxnLst/>
              <a:rect l="l" t="t" r="r" b="b"/>
              <a:pathLst>
                <a:path w="2856" h="3105" extrusionOk="0">
                  <a:moveTo>
                    <a:pt x="1606" y="0"/>
                  </a:moveTo>
                  <a:cubicBezTo>
                    <a:pt x="750" y="0"/>
                    <a:pt x="36" y="660"/>
                    <a:pt x="18" y="1499"/>
                  </a:cubicBezTo>
                  <a:cubicBezTo>
                    <a:pt x="1" y="2373"/>
                    <a:pt x="696" y="3105"/>
                    <a:pt x="1571" y="3105"/>
                  </a:cubicBezTo>
                  <a:lnTo>
                    <a:pt x="2855" y="3105"/>
                  </a:lnTo>
                  <a:cubicBezTo>
                    <a:pt x="2766" y="2855"/>
                    <a:pt x="2695" y="2588"/>
                    <a:pt x="2623" y="2320"/>
                  </a:cubicBezTo>
                  <a:lnTo>
                    <a:pt x="1571" y="2320"/>
                  </a:lnTo>
                  <a:cubicBezTo>
                    <a:pt x="1232" y="2320"/>
                    <a:pt x="928" y="2088"/>
                    <a:pt x="839" y="1749"/>
                  </a:cubicBezTo>
                  <a:cubicBezTo>
                    <a:pt x="714" y="1249"/>
                    <a:pt x="1089" y="785"/>
                    <a:pt x="1571" y="785"/>
                  </a:cubicBezTo>
                  <a:lnTo>
                    <a:pt x="2374" y="785"/>
                  </a:lnTo>
                  <a:cubicBezTo>
                    <a:pt x="2338" y="536"/>
                    <a:pt x="2320" y="268"/>
                    <a:pt x="23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68"/>
          <p:cNvGrpSpPr/>
          <p:nvPr/>
        </p:nvGrpSpPr>
        <p:grpSpPr>
          <a:xfrm>
            <a:off x="7367233" y="3396884"/>
            <a:ext cx="349587" cy="408585"/>
            <a:chOff x="3301250" y="4030875"/>
            <a:chExt cx="311825" cy="364450"/>
          </a:xfrm>
        </p:grpSpPr>
        <p:sp>
          <p:nvSpPr>
            <p:cNvPr id="1104" name="Google Shape;1104;p68"/>
            <p:cNvSpPr/>
            <p:nvPr/>
          </p:nvSpPr>
          <p:spPr>
            <a:xfrm>
              <a:off x="3301250" y="4030875"/>
              <a:ext cx="311825" cy="297100"/>
            </a:xfrm>
            <a:custGeom>
              <a:avLst/>
              <a:gdLst/>
              <a:ahLst/>
              <a:cxnLst/>
              <a:rect l="l" t="t" r="r" b="b"/>
              <a:pathLst>
                <a:path w="12473" h="11884" extrusionOk="0">
                  <a:moveTo>
                    <a:pt x="9493" y="6174"/>
                  </a:moveTo>
                  <a:cubicBezTo>
                    <a:pt x="9582" y="6174"/>
                    <a:pt x="9689" y="6209"/>
                    <a:pt x="9760" y="6281"/>
                  </a:cubicBezTo>
                  <a:cubicBezTo>
                    <a:pt x="9903" y="6423"/>
                    <a:pt x="9921" y="6637"/>
                    <a:pt x="9814" y="6798"/>
                  </a:cubicBezTo>
                  <a:lnTo>
                    <a:pt x="8208" y="9225"/>
                  </a:lnTo>
                  <a:cubicBezTo>
                    <a:pt x="8119" y="9332"/>
                    <a:pt x="7994" y="9403"/>
                    <a:pt x="7869" y="9403"/>
                  </a:cubicBezTo>
                  <a:cubicBezTo>
                    <a:pt x="7798" y="9403"/>
                    <a:pt x="7726" y="9367"/>
                    <a:pt x="7655" y="9332"/>
                  </a:cubicBezTo>
                  <a:cubicBezTo>
                    <a:pt x="7477" y="9207"/>
                    <a:pt x="7423" y="8975"/>
                    <a:pt x="7548" y="8779"/>
                  </a:cubicBezTo>
                  <a:lnTo>
                    <a:pt x="8761" y="6959"/>
                  </a:lnTo>
                  <a:lnTo>
                    <a:pt x="7869" y="6959"/>
                  </a:lnTo>
                  <a:cubicBezTo>
                    <a:pt x="7655" y="6959"/>
                    <a:pt x="7477" y="6780"/>
                    <a:pt x="7477" y="6548"/>
                  </a:cubicBezTo>
                  <a:cubicBezTo>
                    <a:pt x="7494" y="6334"/>
                    <a:pt x="7673" y="6174"/>
                    <a:pt x="7887" y="6174"/>
                  </a:cubicBezTo>
                  <a:close/>
                  <a:moveTo>
                    <a:pt x="2070" y="0"/>
                  </a:moveTo>
                  <a:cubicBezTo>
                    <a:pt x="1803" y="0"/>
                    <a:pt x="1571" y="214"/>
                    <a:pt x="1571" y="500"/>
                  </a:cubicBezTo>
                  <a:lnTo>
                    <a:pt x="1571" y="3337"/>
                  </a:lnTo>
                  <a:cubicBezTo>
                    <a:pt x="1571" y="4157"/>
                    <a:pt x="1071" y="4907"/>
                    <a:pt x="304" y="5246"/>
                  </a:cubicBezTo>
                  <a:cubicBezTo>
                    <a:pt x="125" y="5317"/>
                    <a:pt x="0" y="5496"/>
                    <a:pt x="0" y="5692"/>
                  </a:cubicBezTo>
                  <a:lnTo>
                    <a:pt x="0" y="11883"/>
                  </a:lnTo>
                  <a:lnTo>
                    <a:pt x="12472" y="11883"/>
                  </a:lnTo>
                  <a:lnTo>
                    <a:pt x="12472" y="5692"/>
                  </a:lnTo>
                  <a:cubicBezTo>
                    <a:pt x="12472" y="5496"/>
                    <a:pt x="12348" y="5317"/>
                    <a:pt x="12169" y="5246"/>
                  </a:cubicBezTo>
                  <a:cubicBezTo>
                    <a:pt x="11402" y="4907"/>
                    <a:pt x="10902" y="4157"/>
                    <a:pt x="10902" y="3337"/>
                  </a:cubicBezTo>
                  <a:lnTo>
                    <a:pt x="10902" y="500"/>
                  </a:lnTo>
                  <a:cubicBezTo>
                    <a:pt x="10902" y="214"/>
                    <a:pt x="10670" y="0"/>
                    <a:pt x="10403" y="0"/>
                  </a:cubicBezTo>
                  <a:lnTo>
                    <a:pt x="8833" y="0"/>
                  </a:lnTo>
                  <a:cubicBezTo>
                    <a:pt x="8547" y="0"/>
                    <a:pt x="8333" y="214"/>
                    <a:pt x="8333" y="500"/>
                  </a:cubicBezTo>
                  <a:cubicBezTo>
                    <a:pt x="8333" y="1659"/>
                    <a:pt x="7441" y="2587"/>
                    <a:pt x="6281" y="2587"/>
                  </a:cubicBezTo>
                  <a:cubicBezTo>
                    <a:pt x="5139" y="2587"/>
                    <a:pt x="4247" y="1659"/>
                    <a:pt x="4229" y="500"/>
                  </a:cubicBezTo>
                  <a:cubicBezTo>
                    <a:pt x="4229" y="214"/>
                    <a:pt x="4015" y="0"/>
                    <a:pt x="3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8"/>
            <p:cNvSpPr/>
            <p:nvPr/>
          </p:nvSpPr>
          <p:spPr>
            <a:xfrm>
              <a:off x="3301250" y="4348450"/>
              <a:ext cx="310475" cy="46875"/>
            </a:xfrm>
            <a:custGeom>
              <a:avLst/>
              <a:gdLst/>
              <a:ahLst/>
              <a:cxnLst/>
              <a:rect l="l" t="t" r="r" b="b"/>
              <a:pathLst>
                <a:path w="12419" h="1875" extrusionOk="0">
                  <a:moveTo>
                    <a:pt x="0" y="1"/>
                  </a:moveTo>
                  <a:lnTo>
                    <a:pt x="0" y="1375"/>
                  </a:lnTo>
                  <a:cubicBezTo>
                    <a:pt x="0" y="1643"/>
                    <a:pt x="232" y="1874"/>
                    <a:pt x="500" y="1874"/>
                  </a:cubicBezTo>
                  <a:lnTo>
                    <a:pt x="11919" y="1874"/>
                  </a:lnTo>
                  <a:cubicBezTo>
                    <a:pt x="12205" y="1874"/>
                    <a:pt x="12419" y="1643"/>
                    <a:pt x="12419" y="1375"/>
                  </a:cubicBezTo>
                  <a:lnTo>
                    <a:pt x="124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68"/>
          <p:cNvGrpSpPr/>
          <p:nvPr/>
        </p:nvGrpSpPr>
        <p:grpSpPr>
          <a:xfrm>
            <a:off x="1426104" y="1859509"/>
            <a:ext cx="244568" cy="408585"/>
            <a:chOff x="3941800" y="4030875"/>
            <a:chExt cx="218150" cy="364450"/>
          </a:xfrm>
        </p:grpSpPr>
        <p:sp>
          <p:nvSpPr>
            <p:cNvPr id="1107" name="Google Shape;1107;p68"/>
            <p:cNvSpPr/>
            <p:nvPr/>
          </p:nvSpPr>
          <p:spPr>
            <a:xfrm>
              <a:off x="3943150" y="4030875"/>
              <a:ext cx="215475" cy="142750"/>
            </a:xfrm>
            <a:custGeom>
              <a:avLst/>
              <a:gdLst/>
              <a:ahLst/>
              <a:cxnLst/>
              <a:rect l="l" t="t" r="r" b="b"/>
              <a:pathLst>
                <a:path w="8619" h="5710" extrusionOk="0">
                  <a:moveTo>
                    <a:pt x="1945" y="0"/>
                  </a:moveTo>
                  <a:cubicBezTo>
                    <a:pt x="1766" y="0"/>
                    <a:pt x="1606" y="125"/>
                    <a:pt x="1552" y="286"/>
                  </a:cubicBezTo>
                  <a:lnTo>
                    <a:pt x="0" y="5710"/>
                  </a:lnTo>
                  <a:cubicBezTo>
                    <a:pt x="625" y="3943"/>
                    <a:pt x="2320" y="2659"/>
                    <a:pt x="4318" y="2659"/>
                  </a:cubicBezTo>
                  <a:cubicBezTo>
                    <a:pt x="6298" y="2659"/>
                    <a:pt x="7994" y="3943"/>
                    <a:pt x="8618" y="5710"/>
                  </a:cubicBezTo>
                  <a:lnTo>
                    <a:pt x="7066" y="286"/>
                  </a:lnTo>
                  <a:cubicBezTo>
                    <a:pt x="7030" y="125"/>
                    <a:pt x="6869" y="0"/>
                    <a:pt x="66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8"/>
            <p:cNvSpPr/>
            <p:nvPr/>
          </p:nvSpPr>
          <p:spPr>
            <a:xfrm>
              <a:off x="4009150" y="4169600"/>
              <a:ext cx="83900" cy="65150"/>
            </a:xfrm>
            <a:custGeom>
              <a:avLst/>
              <a:gdLst/>
              <a:ahLst/>
              <a:cxnLst/>
              <a:rect l="l" t="t" r="r" b="b"/>
              <a:pathLst>
                <a:path w="3356" h="2606" extrusionOk="0">
                  <a:moveTo>
                    <a:pt x="625" y="0"/>
                  </a:moveTo>
                  <a:cubicBezTo>
                    <a:pt x="286" y="0"/>
                    <a:pt x="1" y="286"/>
                    <a:pt x="1" y="642"/>
                  </a:cubicBezTo>
                  <a:cubicBezTo>
                    <a:pt x="1" y="1427"/>
                    <a:pt x="1071" y="2248"/>
                    <a:pt x="1678" y="2605"/>
                  </a:cubicBezTo>
                  <a:cubicBezTo>
                    <a:pt x="2267" y="2230"/>
                    <a:pt x="3355" y="1410"/>
                    <a:pt x="3355" y="642"/>
                  </a:cubicBezTo>
                  <a:cubicBezTo>
                    <a:pt x="3355" y="286"/>
                    <a:pt x="3070" y="0"/>
                    <a:pt x="2713" y="0"/>
                  </a:cubicBezTo>
                  <a:cubicBezTo>
                    <a:pt x="2356" y="0"/>
                    <a:pt x="2070" y="286"/>
                    <a:pt x="2070" y="642"/>
                  </a:cubicBezTo>
                  <a:cubicBezTo>
                    <a:pt x="2070" y="874"/>
                    <a:pt x="1892" y="1053"/>
                    <a:pt x="1678" y="1053"/>
                  </a:cubicBezTo>
                  <a:cubicBezTo>
                    <a:pt x="1446" y="1053"/>
                    <a:pt x="1268" y="874"/>
                    <a:pt x="1268" y="642"/>
                  </a:cubicBezTo>
                  <a:cubicBezTo>
                    <a:pt x="1268" y="286"/>
                    <a:pt x="982" y="0"/>
                    <a:pt x="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8"/>
            <p:cNvSpPr/>
            <p:nvPr/>
          </p:nvSpPr>
          <p:spPr>
            <a:xfrm>
              <a:off x="3941800" y="4246325"/>
              <a:ext cx="218150" cy="149000"/>
            </a:xfrm>
            <a:custGeom>
              <a:avLst/>
              <a:gdLst/>
              <a:ahLst/>
              <a:cxnLst/>
              <a:rect l="l" t="t" r="r" b="b"/>
              <a:pathLst>
                <a:path w="8726" h="5960" extrusionOk="0">
                  <a:moveTo>
                    <a:pt x="1" y="0"/>
                  </a:moveTo>
                  <a:lnTo>
                    <a:pt x="1606" y="5656"/>
                  </a:lnTo>
                  <a:cubicBezTo>
                    <a:pt x="1660" y="5835"/>
                    <a:pt x="1820" y="5959"/>
                    <a:pt x="1999" y="5959"/>
                  </a:cubicBezTo>
                  <a:lnTo>
                    <a:pt x="6727" y="5959"/>
                  </a:lnTo>
                  <a:cubicBezTo>
                    <a:pt x="6923" y="5959"/>
                    <a:pt x="7084" y="5835"/>
                    <a:pt x="7120" y="5656"/>
                  </a:cubicBezTo>
                  <a:lnTo>
                    <a:pt x="8726" y="0"/>
                  </a:lnTo>
                  <a:lnTo>
                    <a:pt x="8726" y="0"/>
                  </a:lnTo>
                  <a:cubicBezTo>
                    <a:pt x="8137" y="1856"/>
                    <a:pt x="6406" y="3194"/>
                    <a:pt x="4372" y="3194"/>
                  </a:cubicBezTo>
                  <a:cubicBezTo>
                    <a:pt x="2320" y="3194"/>
                    <a:pt x="589" y="185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8"/>
            <p:cNvSpPr/>
            <p:nvPr/>
          </p:nvSpPr>
          <p:spPr>
            <a:xfrm>
              <a:off x="3956975" y="4117850"/>
              <a:ext cx="187800" cy="187825"/>
            </a:xfrm>
            <a:custGeom>
              <a:avLst/>
              <a:gdLst/>
              <a:ahLst/>
              <a:cxnLst/>
              <a:rect l="l" t="t" r="r" b="b"/>
              <a:pathLst>
                <a:path w="7512" h="7513" extrusionOk="0">
                  <a:moveTo>
                    <a:pt x="4800" y="1267"/>
                  </a:moveTo>
                  <a:cubicBezTo>
                    <a:pt x="5603" y="1267"/>
                    <a:pt x="6245" y="1910"/>
                    <a:pt x="6245" y="2712"/>
                  </a:cubicBezTo>
                  <a:cubicBezTo>
                    <a:pt x="6245" y="4211"/>
                    <a:pt x="4193" y="5371"/>
                    <a:pt x="3943" y="5496"/>
                  </a:cubicBezTo>
                  <a:cubicBezTo>
                    <a:pt x="3890" y="5532"/>
                    <a:pt x="3818" y="5549"/>
                    <a:pt x="3765" y="5549"/>
                  </a:cubicBezTo>
                  <a:cubicBezTo>
                    <a:pt x="3694" y="5549"/>
                    <a:pt x="3622" y="5532"/>
                    <a:pt x="3569" y="5496"/>
                  </a:cubicBezTo>
                  <a:cubicBezTo>
                    <a:pt x="3337" y="5371"/>
                    <a:pt x="1267" y="4229"/>
                    <a:pt x="1267" y="2712"/>
                  </a:cubicBezTo>
                  <a:cubicBezTo>
                    <a:pt x="1267" y="1910"/>
                    <a:pt x="1909" y="1267"/>
                    <a:pt x="2712" y="1267"/>
                  </a:cubicBezTo>
                  <a:cubicBezTo>
                    <a:pt x="3123" y="1267"/>
                    <a:pt x="3497" y="1428"/>
                    <a:pt x="3765" y="1713"/>
                  </a:cubicBezTo>
                  <a:cubicBezTo>
                    <a:pt x="4015" y="1428"/>
                    <a:pt x="4389" y="1267"/>
                    <a:pt x="4800" y="1267"/>
                  </a:cubicBezTo>
                  <a:close/>
                  <a:moveTo>
                    <a:pt x="4461" y="6085"/>
                  </a:moveTo>
                  <a:cubicBezTo>
                    <a:pt x="4639" y="6085"/>
                    <a:pt x="4818" y="6210"/>
                    <a:pt x="4871" y="6370"/>
                  </a:cubicBezTo>
                  <a:cubicBezTo>
                    <a:pt x="4960" y="6656"/>
                    <a:pt x="4746" y="6923"/>
                    <a:pt x="4461" y="6923"/>
                  </a:cubicBezTo>
                  <a:lnTo>
                    <a:pt x="3051" y="6923"/>
                  </a:lnTo>
                  <a:cubicBezTo>
                    <a:pt x="2873" y="6923"/>
                    <a:pt x="2694" y="6816"/>
                    <a:pt x="2641" y="6638"/>
                  </a:cubicBezTo>
                  <a:cubicBezTo>
                    <a:pt x="2570" y="6352"/>
                    <a:pt x="2766" y="6085"/>
                    <a:pt x="3051" y="6085"/>
                  </a:cubicBezTo>
                  <a:close/>
                  <a:moveTo>
                    <a:pt x="3765" y="0"/>
                  </a:moveTo>
                  <a:cubicBezTo>
                    <a:pt x="1677" y="0"/>
                    <a:pt x="0" y="1678"/>
                    <a:pt x="0" y="3747"/>
                  </a:cubicBezTo>
                  <a:cubicBezTo>
                    <a:pt x="0" y="5817"/>
                    <a:pt x="1677" y="7512"/>
                    <a:pt x="3765" y="7512"/>
                  </a:cubicBezTo>
                  <a:cubicBezTo>
                    <a:pt x="5835" y="7512"/>
                    <a:pt x="7512" y="5817"/>
                    <a:pt x="7512" y="3747"/>
                  </a:cubicBezTo>
                  <a:cubicBezTo>
                    <a:pt x="7512" y="1678"/>
                    <a:pt x="5835" y="0"/>
                    <a:pt x="37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68"/>
          <p:cNvGrpSpPr/>
          <p:nvPr/>
        </p:nvGrpSpPr>
        <p:grpSpPr>
          <a:xfrm>
            <a:off x="1465853" y="2634396"/>
            <a:ext cx="165054" cy="408697"/>
            <a:chOff x="4545325" y="4030775"/>
            <a:chExt cx="147225" cy="364550"/>
          </a:xfrm>
        </p:grpSpPr>
        <p:sp>
          <p:nvSpPr>
            <p:cNvPr id="1112" name="Google Shape;1112;p68"/>
            <p:cNvSpPr/>
            <p:nvPr/>
          </p:nvSpPr>
          <p:spPr>
            <a:xfrm>
              <a:off x="4555150" y="4079925"/>
              <a:ext cx="128925" cy="27250"/>
            </a:xfrm>
            <a:custGeom>
              <a:avLst/>
              <a:gdLst/>
              <a:ahLst/>
              <a:cxnLst/>
              <a:rect l="l" t="t" r="r" b="b"/>
              <a:pathLst>
                <a:path w="5157" h="1090" extrusionOk="0">
                  <a:moveTo>
                    <a:pt x="482" y="1"/>
                  </a:moveTo>
                  <a:cubicBezTo>
                    <a:pt x="214" y="1"/>
                    <a:pt x="0" y="215"/>
                    <a:pt x="0" y="482"/>
                  </a:cubicBezTo>
                  <a:lnTo>
                    <a:pt x="0" y="607"/>
                  </a:lnTo>
                  <a:cubicBezTo>
                    <a:pt x="0" y="875"/>
                    <a:pt x="214" y="1089"/>
                    <a:pt x="482" y="1089"/>
                  </a:cubicBezTo>
                  <a:lnTo>
                    <a:pt x="4675" y="1089"/>
                  </a:lnTo>
                  <a:cubicBezTo>
                    <a:pt x="4943" y="1089"/>
                    <a:pt x="5157" y="875"/>
                    <a:pt x="5157" y="607"/>
                  </a:cubicBezTo>
                  <a:lnTo>
                    <a:pt x="5157" y="482"/>
                  </a:lnTo>
                  <a:cubicBezTo>
                    <a:pt x="5157" y="215"/>
                    <a:pt x="4943" y="1"/>
                    <a:pt x="46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8"/>
            <p:cNvSpPr/>
            <p:nvPr/>
          </p:nvSpPr>
          <p:spPr>
            <a:xfrm>
              <a:off x="4606450" y="4030775"/>
              <a:ext cx="25875" cy="32225"/>
            </a:xfrm>
            <a:custGeom>
              <a:avLst/>
              <a:gdLst/>
              <a:ahLst/>
              <a:cxnLst/>
              <a:rect l="l" t="t" r="r" b="b"/>
              <a:pathLst>
                <a:path w="1035" h="1289" extrusionOk="0">
                  <a:moveTo>
                    <a:pt x="539" y="1"/>
                  </a:moveTo>
                  <a:cubicBezTo>
                    <a:pt x="521" y="1"/>
                    <a:pt x="501" y="2"/>
                    <a:pt x="482" y="4"/>
                  </a:cubicBezTo>
                  <a:cubicBezTo>
                    <a:pt x="214" y="22"/>
                    <a:pt x="0" y="254"/>
                    <a:pt x="0" y="521"/>
                  </a:cubicBezTo>
                  <a:lnTo>
                    <a:pt x="0" y="1289"/>
                  </a:lnTo>
                  <a:lnTo>
                    <a:pt x="1035" y="1289"/>
                  </a:lnTo>
                  <a:lnTo>
                    <a:pt x="1035" y="521"/>
                  </a:lnTo>
                  <a:cubicBezTo>
                    <a:pt x="1035" y="238"/>
                    <a:pt x="816" y="1"/>
                    <a:pt x="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8"/>
            <p:cNvSpPr/>
            <p:nvPr/>
          </p:nvSpPr>
          <p:spPr>
            <a:xfrm>
              <a:off x="4545325" y="4124100"/>
              <a:ext cx="147225" cy="271225"/>
            </a:xfrm>
            <a:custGeom>
              <a:avLst/>
              <a:gdLst/>
              <a:ahLst/>
              <a:cxnLst/>
              <a:rect l="l" t="t" r="r" b="b"/>
              <a:pathLst>
                <a:path w="5889" h="10849" extrusionOk="0">
                  <a:moveTo>
                    <a:pt x="732" y="0"/>
                  </a:moveTo>
                  <a:cubicBezTo>
                    <a:pt x="322" y="0"/>
                    <a:pt x="1" y="339"/>
                    <a:pt x="1" y="750"/>
                  </a:cubicBezTo>
                  <a:lnTo>
                    <a:pt x="1" y="3408"/>
                  </a:lnTo>
                  <a:cubicBezTo>
                    <a:pt x="928" y="3587"/>
                    <a:pt x="1606" y="4407"/>
                    <a:pt x="1606" y="5424"/>
                  </a:cubicBezTo>
                  <a:cubicBezTo>
                    <a:pt x="1606" y="6441"/>
                    <a:pt x="928" y="7262"/>
                    <a:pt x="1" y="7441"/>
                  </a:cubicBezTo>
                  <a:lnTo>
                    <a:pt x="1" y="10117"/>
                  </a:lnTo>
                  <a:cubicBezTo>
                    <a:pt x="1" y="10527"/>
                    <a:pt x="322" y="10848"/>
                    <a:pt x="732" y="10848"/>
                  </a:cubicBezTo>
                  <a:lnTo>
                    <a:pt x="5157" y="10848"/>
                  </a:lnTo>
                  <a:cubicBezTo>
                    <a:pt x="5550" y="10848"/>
                    <a:pt x="5889" y="10527"/>
                    <a:pt x="5889" y="10117"/>
                  </a:cubicBezTo>
                  <a:lnTo>
                    <a:pt x="5889" y="7441"/>
                  </a:lnTo>
                  <a:cubicBezTo>
                    <a:pt x="4961" y="7262"/>
                    <a:pt x="4265" y="6441"/>
                    <a:pt x="4265" y="5424"/>
                  </a:cubicBezTo>
                  <a:cubicBezTo>
                    <a:pt x="4265" y="4407"/>
                    <a:pt x="4961" y="3587"/>
                    <a:pt x="5889" y="3408"/>
                  </a:cubicBezTo>
                  <a:lnTo>
                    <a:pt x="5889" y="750"/>
                  </a:lnTo>
                  <a:cubicBezTo>
                    <a:pt x="5889" y="339"/>
                    <a:pt x="5550" y="0"/>
                    <a:pt x="51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68"/>
          <p:cNvGrpSpPr/>
          <p:nvPr/>
        </p:nvGrpSpPr>
        <p:grpSpPr>
          <a:xfrm>
            <a:off x="1343816" y="3507575"/>
            <a:ext cx="409117" cy="245577"/>
            <a:chOff x="5032425" y="4103575"/>
            <a:chExt cx="364925" cy="219050"/>
          </a:xfrm>
        </p:grpSpPr>
        <p:sp>
          <p:nvSpPr>
            <p:cNvPr id="1116" name="Google Shape;1116;p68"/>
            <p:cNvSpPr/>
            <p:nvPr/>
          </p:nvSpPr>
          <p:spPr>
            <a:xfrm>
              <a:off x="5064550" y="4123200"/>
              <a:ext cx="332800" cy="199425"/>
            </a:xfrm>
            <a:custGeom>
              <a:avLst/>
              <a:gdLst/>
              <a:ahLst/>
              <a:cxnLst/>
              <a:rect l="l" t="t" r="r" b="b"/>
              <a:pathLst>
                <a:path w="13312" h="7977" extrusionOk="0">
                  <a:moveTo>
                    <a:pt x="4015" y="0"/>
                  </a:moveTo>
                  <a:cubicBezTo>
                    <a:pt x="1838" y="0"/>
                    <a:pt x="36" y="1767"/>
                    <a:pt x="0" y="3944"/>
                  </a:cubicBezTo>
                  <a:cubicBezTo>
                    <a:pt x="0" y="5032"/>
                    <a:pt x="411" y="6049"/>
                    <a:pt x="1160" y="6816"/>
                  </a:cubicBezTo>
                  <a:cubicBezTo>
                    <a:pt x="1911" y="7568"/>
                    <a:pt x="2885" y="7977"/>
                    <a:pt x="3947" y="7977"/>
                  </a:cubicBezTo>
                  <a:cubicBezTo>
                    <a:pt x="3970" y="7977"/>
                    <a:pt x="3992" y="7976"/>
                    <a:pt x="4015" y="7976"/>
                  </a:cubicBezTo>
                  <a:cubicBezTo>
                    <a:pt x="6156" y="7958"/>
                    <a:pt x="7923" y="6138"/>
                    <a:pt x="7923" y="3926"/>
                  </a:cubicBezTo>
                  <a:lnTo>
                    <a:pt x="7923" y="2534"/>
                  </a:lnTo>
                  <a:cubicBezTo>
                    <a:pt x="7923" y="2302"/>
                    <a:pt x="8101" y="2106"/>
                    <a:pt x="8351" y="2106"/>
                  </a:cubicBezTo>
                  <a:lnTo>
                    <a:pt x="12901" y="2106"/>
                  </a:lnTo>
                  <a:cubicBezTo>
                    <a:pt x="13133" y="2106"/>
                    <a:pt x="13311" y="1927"/>
                    <a:pt x="13311" y="1696"/>
                  </a:cubicBezTo>
                  <a:lnTo>
                    <a:pt x="13311" y="411"/>
                  </a:lnTo>
                  <a:cubicBezTo>
                    <a:pt x="13311" y="179"/>
                    <a:pt x="13133" y="0"/>
                    <a:pt x="12901" y="0"/>
                  </a:cubicBezTo>
                  <a:lnTo>
                    <a:pt x="5460" y="0"/>
                  </a:lnTo>
                  <a:lnTo>
                    <a:pt x="5460" y="1517"/>
                  </a:lnTo>
                  <a:cubicBezTo>
                    <a:pt x="5460" y="1785"/>
                    <a:pt x="5282" y="2017"/>
                    <a:pt x="5014" y="2070"/>
                  </a:cubicBezTo>
                  <a:cubicBezTo>
                    <a:pt x="4985" y="2075"/>
                    <a:pt x="4956" y="2077"/>
                    <a:pt x="4928" y="2077"/>
                  </a:cubicBezTo>
                  <a:cubicBezTo>
                    <a:pt x="4628" y="2077"/>
                    <a:pt x="4390" y="1828"/>
                    <a:pt x="4390" y="1535"/>
                  </a:cubicBezTo>
                  <a:lnTo>
                    <a:pt x="43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8"/>
            <p:cNvSpPr/>
            <p:nvPr/>
          </p:nvSpPr>
          <p:spPr>
            <a:xfrm>
              <a:off x="5032425" y="4103575"/>
              <a:ext cx="69175" cy="71400"/>
            </a:xfrm>
            <a:custGeom>
              <a:avLst/>
              <a:gdLst/>
              <a:ahLst/>
              <a:cxnLst/>
              <a:rect l="l" t="t" r="r" b="b"/>
              <a:pathLst>
                <a:path w="2767" h="2856" extrusionOk="0">
                  <a:moveTo>
                    <a:pt x="1535" y="0"/>
                  </a:moveTo>
                  <a:cubicBezTo>
                    <a:pt x="697" y="0"/>
                    <a:pt x="1" y="678"/>
                    <a:pt x="1" y="1517"/>
                  </a:cubicBezTo>
                  <a:cubicBezTo>
                    <a:pt x="1" y="2106"/>
                    <a:pt x="340" y="2605"/>
                    <a:pt x="822" y="2855"/>
                  </a:cubicBezTo>
                  <a:cubicBezTo>
                    <a:pt x="982" y="2534"/>
                    <a:pt x="1161" y="2213"/>
                    <a:pt x="1375" y="1927"/>
                  </a:cubicBezTo>
                  <a:cubicBezTo>
                    <a:pt x="1196" y="1856"/>
                    <a:pt x="1089" y="1695"/>
                    <a:pt x="1089" y="1517"/>
                  </a:cubicBezTo>
                  <a:cubicBezTo>
                    <a:pt x="1089" y="1267"/>
                    <a:pt x="1285" y="1071"/>
                    <a:pt x="1535" y="1071"/>
                  </a:cubicBezTo>
                  <a:cubicBezTo>
                    <a:pt x="1696" y="1071"/>
                    <a:pt x="1839" y="1160"/>
                    <a:pt x="1928" y="1303"/>
                  </a:cubicBezTo>
                  <a:cubicBezTo>
                    <a:pt x="2178" y="1053"/>
                    <a:pt x="2463" y="839"/>
                    <a:pt x="2766" y="643"/>
                  </a:cubicBezTo>
                  <a:cubicBezTo>
                    <a:pt x="2499" y="250"/>
                    <a:pt x="2053" y="0"/>
                    <a:pt x="1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69"/>
          <p:cNvSpPr txBox="1">
            <a:spLocks noGrp="1"/>
          </p:cNvSpPr>
          <p:nvPr>
            <p:ph type="title"/>
          </p:nvPr>
        </p:nvSpPr>
        <p:spPr>
          <a:xfrm>
            <a:off x="859050" y="539500"/>
            <a:ext cx="7425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1123" name="Google Shape;1123;p69"/>
          <p:cNvGrpSpPr/>
          <p:nvPr/>
        </p:nvGrpSpPr>
        <p:grpSpPr>
          <a:xfrm>
            <a:off x="3757155" y="3196388"/>
            <a:ext cx="661377" cy="795410"/>
            <a:chOff x="4240225" y="2763600"/>
            <a:chExt cx="640125" cy="769925"/>
          </a:xfrm>
        </p:grpSpPr>
        <p:sp>
          <p:nvSpPr>
            <p:cNvPr id="1124" name="Google Shape;1124;p69"/>
            <p:cNvSpPr/>
            <p:nvPr/>
          </p:nvSpPr>
          <p:spPr>
            <a:xfrm>
              <a:off x="4240225" y="2763600"/>
              <a:ext cx="640125" cy="769925"/>
            </a:xfrm>
            <a:custGeom>
              <a:avLst/>
              <a:gdLst/>
              <a:ahLst/>
              <a:cxnLst/>
              <a:rect l="l" t="t" r="r" b="b"/>
              <a:pathLst>
                <a:path w="25605" h="30797" extrusionOk="0">
                  <a:moveTo>
                    <a:pt x="24284" y="3247"/>
                  </a:moveTo>
                  <a:cubicBezTo>
                    <a:pt x="23517" y="6299"/>
                    <a:pt x="21518" y="12062"/>
                    <a:pt x="18699" y="14060"/>
                  </a:cubicBezTo>
                  <a:cubicBezTo>
                    <a:pt x="18806" y="13614"/>
                    <a:pt x="18896" y="13150"/>
                    <a:pt x="18985" y="12651"/>
                  </a:cubicBezTo>
                  <a:lnTo>
                    <a:pt x="20591" y="3247"/>
                  </a:lnTo>
                  <a:close/>
                  <a:moveTo>
                    <a:pt x="5103" y="3247"/>
                  </a:moveTo>
                  <a:lnTo>
                    <a:pt x="6709" y="12651"/>
                  </a:lnTo>
                  <a:cubicBezTo>
                    <a:pt x="6816" y="13186"/>
                    <a:pt x="6923" y="13685"/>
                    <a:pt x="7030" y="14149"/>
                  </a:cubicBezTo>
                  <a:cubicBezTo>
                    <a:pt x="4140" y="12240"/>
                    <a:pt x="2088" y="6334"/>
                    <a:pt x="1303" y="3247"/>
                  </a:cubicBezTo>
                  <a:close/>
                  <a:moveTo>
                    <a:pt x="4568" y="0"/>
                  </a:moveTo>
                  <a:lnTo>
                    <a:pt x="4925" y="2195"/>
                  </a:lnTo>
                  <a:lnTo>
                    <a:pt x="0" y="2195"/>
                  </a:lnTo>
                  <a:lnTo>
                    <a:pt x="125" y="2837"/>
                  </a:lnTo>
                  <a:cubicBezTo>
                    <a:pt x="250" y="3301"/>
                    <a:pt x="2605" y="13632"/>
                    <a:pt x="7387" y="15505"/>
                  </a:cubicBezTo>
                  <a:cubicBezTo>
                    <a:pt x="8279" y="18628"/>
                    <a:pt x="9350" y="20073"/>
                    <a:pt x="10599" y="20698"/>
                  </a:cubicBezTo>
                  <a:cubicBezTo>
                    <a:pt x="10438" y="20805"/>
                    <a:pt x="10331" y="20983"/>
                    <a:pt x="10331" y="21179"/>
                  </a:cubicBezTo>
                  <a:cubicBezTo>
                    <a:pt x="10331" y="21500"/>
                    <a:pt x="10581" y="21750"/>
                    <a:pt x="10902" y="21750"/>
                  </a:cubicBezTo>
                  <a:lnTo>
                    <a:pt x="11812" y="21750"/>
                  </a:lnTo>
                  <a:lnTo>
                    <a:pt x="11812" y="28530"/>
                  </a:lnTo>
                  <a:lnTo>
                    <a:pt x="10902" y="28530"/>
                  </a:lnTo>
                  <a:cubicBezTo>
                    <a:pt x="10581" y="28530"/>
                    <a:pt x="10331" y="28798"/>
                    <a:pt x="10331" y="29101"/>
                  </a:cubicBezTo>
                  <a:cubicBezTo>
                    <a:pt x="10331" y="29423"/>
                    <a:pt x="10581" y="29672"/>
                    <a:pt x="10902" y="29672"/>
                  </a:cubicBezTo>
                  <a:lnTo>
                    <a:pt x="8475" y="29672"/>
                  </a:lnTo>
                  <a:cubicBezTo>
                    <a:pt x="8154" y="29672"/>
                    <a:pt x="7905" y="29922"/>
                    <a:pt x="7905" y="30243"/>
                  </a:cubicBezTo>
                  <a:cubicBezTo>
                    <a:pt x="7905" y="30547"/>
                    <a:pt x="8154" y="30797"/>
                    <a:pt x="8475" y="30797"/>
                  </a:cubicBezTo>
                  <a:lnTo>
                    <a:pt x="17201" y="30797"/>
                  </a:lnTo>
                  <a:cubicBezTo>
                    <a:pt x="17522" y="30797"/>
                    <a:pt x="17772" y="30547"/>
                    <a:pt x="17772" y="30243"/>
                  </a:cubicBezTo>
                  <a:cubicBezTo>
                    <a:pt x="17772" y="29922"/>
                    <a:pt x="17522" y="29672"/>
                    <a:pt x="17201" y="29672"/>
                  </a:cubicBezTo>
                  <a:lnTo>
                    <a:pt x="14810" y="29672"/>
                  </a:lnTo>
                  <a:cubicBezTo>
                    <a:pt x="15131" y="29672"/>
                    <a:pt x="15381" y="29423"/>
                    <a:pt x="15381" y="29101"/>
                  </a:cubicBezTo>
                  <a:cubicBezTo>
                    <a:pt x="15381" y="28798"/>
                    <a:pt x="15131" y="28530"/>
                    <a:pt x="14810" y="28530"/>
                  </a:cubicBezTo>
                  <a:lnTo>
                    <a:pt x="13900" y="28530"/>
                  </a:lnTo>
                  <a:lnTo>
                    <a:pt x="13900" y="21750"/>
                  </a:lnTo>
                  <a:lnTo>
                    <a:pt x="14810" y="21750"/>
                  </a:lnTo>
                  <a:cubicBezTo>
                    <a:pt x="15131" y="21750"/>
                    <a:pt x="15381" y="21500"/>
                    <a:pt x="15381" y="21179"/>
                  </a:cubicBezTo>
                  <a:cubicBezTo>
                    <a:pt x="15381" y="20983"/>
                    <a:pt x="15274" y="20805"/>
                    <a:pt x="15113" y="20698"/>
                  </a:cubicBezTo>
                  <a:cubicBezTo>
                    <a:pt x="16362" y="20073"/>
                    <a:pt x="17450" y="18610"/>
                    <a:pt x="18342" y="15452"/>
                  </a:cubicBezTo>
                  <a:cubicBezTo>
                    <a:pt x="23035" y="13436"/>
                    <a:pt x="25355" y="3301"/>
                    <a:pt x="25462" y="2837"/>
                  </a:cubicBezTo>
                  <a:lnTo>
                    <a:pt x="25604" y="2195"/>
                  </a:lnTo>
                  <a:lnTo>
                    <a:pt x="20769" y="2195"/>
                  </a:lnTo>
                  <a:lnTo>
                    <a:pt x="21144" y="0"/>
                  </a:lnTo>
                  <a:close/>
                </a:path>
              </a:pathLst>
            </a:custGeom>
            <a:solidFill>
              <a:srgbClr val="FC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9"/>
            <p:cNvSpPr/>
            <p:nvPr/>
          </p:nvSpPr>
          <p:spPr>
            <a:xfrm>
              <a:off x="4465475" y="3384950"/>
              <a:ext cx="189600" cy="120475"/>
            </a:xfrm>
            <a:custGeom>
              <a:avLst/>
              <a:gdLst/>
              <a:ahLst/>
              <a:cxnLst/>
              <a:rect l="l" t="t" r="r" b="b"/>
              <a:pathLst>
                <a:path w="7584" h="4819" extrusionOk="0">
                  <a:moveTo>
                    <a:pt x="1" y="1"/>
                  </a:moveTo>
                  <a:lnTo>
                    <a:pt x="1" y="4818"/>
                  </a:lnTo>
                  <a:lnTo>
                    <a:pt x="7584" y="4818"/>
                  </a:lnTo>
                  <a:lnTo>
                    <a:pt x="7584" y="1"/>
                  </a:lnTo>
                  <a:close/>
                </a:path>
              </a:pathLst>
            </a:custGeom>
            <a:solidFill>
              <a:srgbClr val="E95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9"/>
            <p:cNvSpPr/>
            <p:nvPr/>
          </p:nvSpPr>
          <p:spPr>
            <a:xfrm>
              <a:off x="4436500" y="3361775"/>
              <a:ext cx="244900" cy="23200"/>
            </a:xfrm>
            <a:custGeom>
              <a:avLst/>
              <a:gdLst/>
              <a:ahLst/>
              <a:cxnLst/>
              <a:rect l="l" t="t" r="r" b="b"/>
              <a:pathLst>
                <a:path w="9796" h="928" extrusionOk="0">
                  <a:moveTo>
                    <a:pt x="464" y="0"/>
                  </a:moveTo>
                  <a:cubicBezTo>
                    <a:pt x="196" y="0"/>
                    <a:pt x="0" y="214"/>
                    <a:pt x="0" y="464"/>
                  </a:cubicBezTo>
                  <a:cubicBezTo>
                    <a:pt x="0" y="589"/>
                    <a:pt x="54" y="714"/>
                    <a:pt x="125" y="785"/>
                  </a:cubicBezTo>
                  <a:cubicBezTo>
                    <a:pt x="214" y="874"/>
                    <a:pt x="339" y="928"/>
                    <a:pt x="464" y="928"/>
                  </a:cubicBezTo>
                  <a:lnTo>
                    <a:pt x="9332" y="928"/>
                  </a:lnTo>
                  <a:cubicBezTo>
                    <a:pt x="9599" y="928"/>
                    <a:pt x="9796" y="714"/>
                    <a:pt x="9796" y="464"/>
                  </a:cubicBezTo>
                  <a:cubicBezTo>
                    <a:pt x="9796" y="214"/>
                    <a:pt x="9599" y="0"/>
                    <a:pt x="9332" y="0"/>
                  </a:cubicBezTo>
                  <a:close/>
                </a:path>
              </a:pathLst>
            </a:custGeom>
            <a:solidFill>
              <a:srgbClr val="FFD0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9"/>
            <p:cNvSpPr/>
            <p:nvPr/>
          </p:nvSpPr>
          <p:spPr>
            <a:xfrm>
              <a:off x="4502950" y="3414400"/>
              <a:ext cx="112000" cy="62475"/>
            </a:xfrm>
            <a:custGeom>
              <a:avLst/>
              <a:gdLst/>
              <a:ahLst/>
              <a:cxnLst/>
              <a:rect l="l" t="t" r="r" b="b"/>
              <a:pathLst>
                <a:path w="4480" h="2499" extrusionOk="0">
                  <a:moveTo>
                    <a:pt x="1" y="1"/>
                  </a:moveTo>
                  <a:lnTo>
                    <a:pt x="1" y="2498"/>
                  </a:lnTo>
                  <a:lnTo>
                    <a:pt x="4479" y="2498"/>
                  </a:lnTo>
                  <a:lnTo>
                    <a:pt x="4479" y="1"/>
                  </a:lnTo>
                  <a:close/>
                </a:path>
              </a:pathLst>
            </a:custGeom>
            <a:solidFill>
              <a:srgbClr val="FFD0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69"/>
          <p:cNvGrpSpPr/>
          <p:nvPr/>
        </p:nvGrpSpPr>
        <p:grpSpPr>
          <a:xfrm>
            <a:off x="2422847" y="3273570"/>
            <a:ext cx="1065565" cy="641064"/>
            <a:chOff x="2931025" y="2812200"/>
            <a:chExt cx="1031325" cy="620525"/>
          </a:xfrm>
        </p:grpSpPr>
        <p:sp>
          <p:nvSpPr>
            <p:cNvPr id="1129" name="Google Shape;1129;p69"/>
            <p:cNvSpPr/>
            <p:nvPr/>
          </p:nvSpPr>
          <p:spPr>
            <a:xfrm>
              <a:off x="2931025" y="2812200"/>
              <a:ext cx="1031325" cy="620525"/>
            </a:xfrm>
            <a:custGeom>
              <a:avLst/>
              <a:gdLst/>
              <a:ahLst/>
              <a:cxnLst/>
              <a:rect l="l" t="t" r="r" b="b"/>
              <a:pathLst>
                <a:path w="41253" h="24821" extrusionOk="0">
                  <a:moveTo>
                    <a:pt x="0" y="1"/>
                  </a:moveTo>
                  <a:lnTo>
                    <a:pt x="0" y="24820"/>
                  </a:lnTo>
                  <a:lnTo>
                    <a:pt x="41252" y="24820"/>
                  </a:lnTo>
                  <a:lnTo>
                    <a:pt x="41252" y="1"/>
                  </a:lnTo>
                  <a:close/>
                </a:path>
              </a:pathLst>
            </a:custGeom>
            <a:solidFill>
              <a:srgbClr val="E95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9"/>
            <p:cNvSpPr/>
            <p:nvPr/>
          </p:nvSpPr>
          <p:spPr>
            <a:xfrm>
              <a:off x="2989900" y="2871100"/>
              <a:ext cx="913575" cy="502725"/>
            </a:xfrm>
            <a:custGeom>
              <a:avLst/>
              <a:gdLst/>
              <a:ahLst/>
              <a:cxnLst/>
              <a:rect l="l" t="t" r="r" b="b"/>
              <a:pathLst>
                <a:path w="36543" h="20109" extrusionOk="0">
                  <a:moveTo>
                    <a:pt x="0" y="0"/>
                  </a:moveTo>
                  <a:lnTo>
                    <a:pt x="0" y="20109"/>
                  </a:lnTo>
                  <a:lnTo>
                    <a:pt x="36542" y="20109"/>
                  </a:lnTo>
                  <a:lnTo>
                    <a:pt x="36542" y="0"/>
                  </a:lnTo>
                  <a:close/>
                </a:path>
              </a:pathLst>
            </a:custGeom>
            <a:solidFill>
              <a:srgbClr val="F9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9"/>
            <p:cNvSpPr/>
            <p:nvPr/>
          </p:nvSpPr>
          <p:spPr>
            <a:xfrm>
              <a:off x="3417225" y="2812200"/>
              <a:ext cx="58900" cy="620525"/>
            </a:xfrm>
            <a:custGeom>
              <a:avLst/>
              <a:gdLst/>
              <a:ahLst/>
              <a:cxnLst/>
              <a:rect l="l" t="t" r="r" b="b"/>
              <a:pathLst>
                <a:path w="2356" h="24821" extrusionOk="0">
                  <a:moveTo>
                    <a:pt x="1" y="1"/>
                  </a:moveTo>
                  <a:lnTo>
                    <a:pt x="1" y="24820"/>
                  </a:lnTo>
                  <a:lnTo>
                    <a:pt x="2356" y="24820"/>
                  </a:lnTo>
                  <a:lnTo>
                    <a:pt x="2356" y="1"/>
                  </a:lnTo>
                  <a:close/>
                </a:path>
              </a:pathLst>
            </a:custGeom>
            <a:solidFill>
              <a:srgbClr val="E95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9"/>
            <p:cNvSpPr/>
            <p:nvPr/>
          </p:nvSpPr>
          <p:spPr>
            <a:xfrm>
              <a:off x="2931025" y="2939350"/>
              <a:ext cx="1031325" cy="58900"/>
            </a:xfrm>
            <a:custGeom>
              <a:avLst/>
              <a:gdLst/>
              <a:ahLst/>
              <a:cxnLst/>
              <a:rect l="l" t="t" r="r" b="b"/>
              <a:pathLst>
                <a:path w="41253" h="2356" extrusionOk="0">
                  <a:moveTo>
                    <a:pt x="0" y="0"/>
                  </a:moveTo>
                  <a:lnTo>
                    <a:pt x="0" y="2355"/>
                  </a:lnTo>
                  <a:lnTo>
                    <a:pt x="41252" y="2355"/>
                  </a:lnTo>
                  <a:lnTo>
                    <a:pt x="41252" y="0"/>
                  </a:lnTo>
                  <a:close/>
                </a:path>
              </a:pathLst>
            </a:custGeom>
            <a:solidFill>
              <a:srgbClr val="E95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9"/>
            <p:cNvSpPr/>
            <p:nvPr/>
          </p:nvSpPr>
          <p:spPr>
            <a:xfrm>
              <a:off x="3048775" y="3063800"/>
              <a:ext cx="107525" cy="13400"/>
            </a:xfrm>
            <a:custGeom>
              <a:avLst/>
              <a:gdLst/>
              <a:ahLst/>
              <a:cxnLst/>
              <a:rect l="l" t="t" r="r" b="b"/>
              <a:pathLst>
                <a:path w="4301" h="536" extrusionOk="0">
                  <a:moveTo>
                    <a:pt x="571" y="0"/>
                  </a:moveTo>
                  <a:lnTo>
                    <a:pt x="1" y="535"/>
                  </a:lnTo>
                  <a:lnTo>
                    <a:pt x="4301" y="535"/>
                  </a:lnTo>
                  <a:lnTo>
                    <a:pt x="3801" y="0"/>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9"/>
            <p:cNvSpPr/>
            <p:nvPr/>
          </p:nvSpPr>
          <p:spPr>
            <a:xfrm>
              <a:off x="3048775" y="3171300"/>
              <a:ext cx="107525" cy="13400"/>
            </a:xfrm>
            <a:custGeom>
              <a:avLst/>
              <a:gdLst/>
              <a:ahLst/>
              <a:cxnLst/>
              <a:rect l="l" t="t" r="r" b="b"/>
              <a:pathLst>
                <a:path w="4301" h="536" extrusionOk="0">
                  <a:moveTo>
                    <a:pt x="571" y="0"/>
                  </a:moveTo>
                  <a:lnTo>
                    <a:pt x="1" y="536"/>
                  </a:lnTo>
                  <a:lnTo>
                    <a:pt x="4301" y="536"/>
                  </a:lnTo>
                  <a:lnTo>
                    <a:pt x="3801" y="0"/>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9"/>
            <p:cNvSpPr/>
            <p:nvPr/>
          </p:nvSpPr>
          <p:spPr>
            <a:xfrm>
              <a:off x="3047875" y="3292175"/>
              <a:ext cx="107100" cy="13400"/>
            </a:xfrm>
            <a:custGeom>
              <a:avLst/>
              <a:gdLst/>
              <a:ahLst/>
              <a:cxnLst/>
              <a:rect l="l" t="t" r="r" b="b"/>
              <a:pathLst>
                <a:path w="4284" h="536" extrusionOk="0">
                  <a:moveTo>
                    <a:pt x="1" y="1"/>
                  </a:moveTo>
                  <a:lnTo>
                    <a:pt x="554" y="536"/>
                  </a:lnTo>
                  <a:lnTo>
                    <a:pt x="3801" y="536"/>
                  </a:lnTo>
                  <a:lnTo>
                    <a:pt x="4283" y="1"/>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9"/>
            <p:cNvSpPr/>
            <p:nvPr/>
          </p:nvSpPr>
          <p:spPr>
            <a:xfrm>
              <a:off x="3034050" y="3184675"/>
              <a:ext cx="13850" cy="107525"/>
            </a:xfrm>
            <a:custGeom>
              <a:avLst/>
              <a:gdLst/>
              <a:ahLst/>
              <a:cxnLst/>
              <a:rect l="l" t="t" r="r" b="b"/>
              <a:pathLst>
                <a:path w="554" h="4301" extrusionOk="0">
                  <a:moveTo>
                    <a:pt x="554" y="1"/>
                  </a:moveTo>
                  <a:lnTo>
                    <a:pt x="1" y="482"/>
                  </a:lnTo>
                  <a:lnTo>
                    <a:pt x="1" y="3730"/>
                  </a:lnTo>
                  <a:lnTo>
                    <a:pt x="554" y="4301"/>
                  </a:lnTo>
                  <a:lnTo>
                    <a:pt x="554" y="1"/>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9"/>
            <p:cNvSpPr/>
            <p:nvPr/>
          </p:nvSpPr>
          <p:spPr>
            <a:xfrm>
              <a:off x="3034050" y="3077175"/>
              <a:ext cx="13850" cy="107525"/>
            </a:xfrm>
            <a:custGeom>
              <a:avLst/>
              <a:gdLst/>
              <a:ahLst/>
              <a:cxnLst/>
              <a:rect l="l" t="t" r="r" b="b"/>
              <a:pathLst>
                <a:path w="554" h="4301" extrusionOk="0">
                  <a:moveTo>
                    <a:pt x="554" y="0"/>
                  </a:moveTo>
                  <a:lnTo>
                    <a:pt x="1" y="482"/>
                  </a:lnTo>
                  <a:lnTo>
                    <a:pt x="1" y="3730"/>
                  </a:lnTo>
                  <a:lnTo>
                    <a:pt x="554" y="4301"/>
                  </a:lnTo>
                  <a:lnTo>
                    <a:pt x="554" y="0"/>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9"/>
            <p:cNvSpPr/>
            <p:nvPr/>
          </p:nvSpPr>
          <p:spPr>
            <a:xfrm>
              <a:off x="3156275" y="3077175"/>
              <a:ext cx="13400" cy="107525"/>
            </a:xfrm>
            <a:custGeom>
              <a:avLst/>
              <a:gdLst/>
              <a:ahLst/>
              <a:cxnLst/>
              <a:rect l="l" t="t" r="r" b="b"/>
              <a:pathLst>
                <a:path w="536" h="4301" extrusionOk="0">
                  <a:moveTo>
                    <a:pt x="1" y="0"/>
                  </a:moveTo>
                  <a:lnTo>
                    <a:pt x="1" y="4301"/>
                  </a:lnTo>
                  <a:lnTo>
                    <a:pt x="536" y="3730"/>
                  </a:lnTo>
                  <a:lnTo>
                    <a:pt x="536" y="482"/>
                  </a:lnTo>
                  <a:lnTo>
                    <a:pt x="1" y="0"/>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9"/>
            <p:cNvSpPr/>
            <p:nvPr/>
          </p:nvSpPr>
          <p:spPr>
            <a:xfrm>
              <a:off x="3156275" y="3184675"/>
              <a:ext cx="13400" cy="107525"/>
            </a:xfrm>
            <a:custGeom>
              <a:avLst/>
              <a:gdLst/>
              <a:ahLst/>
              <a:cxnLst/>
              <a:rect l="l" t="t" r="r" b="b"/>
              <a:pathLst>
                <a:path w="536" h="4301" extrusionOk="0">
                  <a:moveTo>
                    <a:pt x="1" y="1"/>
                  </a:moveTo>
                  <a:lnTo>
                    <a:pt x="1" y="4301"/>
                  </a:lnTo>
                  <a:lnTo>
                    <a:pt x="536" y="3730"/>
                  </a:lnTo>
                  <a:lnTo>
                    <a:pt x="536" y="482"/>
                  </a:lnTo>
                  <a:lnTo>
                    <a:pt x="1" y="1"/>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9"/>
            <p:cNvSpPr/>
            <p:nvPr/>
          </p:nvSpPr>
          <p:spPr>
            <a:xfrm>
              <a:off x="3245050" y="3063800"/>
              <a:ext cx="107525" cy="13400"/>
            </a:xfrm>
            <a:custGeom>
              <a:avLst/>
              <a:gdLst/>
              <a:ahLst/>
              <a:cxnLst/>
              <a:rect l="l" t="t" r="r" b="b"/>
              <a:pathLst>
                <a:path w="4301" h="536" extrusionOk="0">
                  <a:moveTo>
                    <a:pt x="571" y="0"/>
                  </a:moveTo>
                  <a:lnTo>
                    <a:pt x="0" y="535"/>
                  </a:lnTo>
                  <a:lnTo>
                    <a:pt x="4300" y="535"/>
                  </a:lnTo>
                  <a:lnTo>
                    <a:pt x="3801" y="0"/>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9"/>
            <p:cNvSpPr/>
            <p:nvPr/>
          </p:nvSpPr>
          <p:spPr>
            <a:xfrm>
              <a:off x="3245050" y="3171300"/>
              <a:ext cx="107525" cy="13400"/>
            </a:xfrm>
            <a:custGeom>
              <a:avLst/>
              <a:gdLst/>
              <a:ahLst/>
              <a:cxnLst/>
              <a:rect l="l" t="t" r="r" b="b"/>
              <a:pathLst>
                <a:path w="4301" h="536" extrusionOk="0">
                  <a:moveTo>
                    <a:pt x="571" y="0"/>
                  </a:moveTo>
                  <a:lnTo>
                    <a:pt x="0" y="536"/>
                  </a:lnTo>
                  <a:lnTo>
                    <a:pt x="4300" y="536"/>
                  </a:lnTo>
                  <a:lnTo>
                    <a:pt x="3801" y="0"/>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9"/>
            <p:cNvSpPr/>
            <p:nvPr/>
          </p:nvSpPr>
          <p:spPr>
            <a:xfrm>
              <a:off x="3244150" y="3292175"/>
              <a:ext cx="107075" cy="13400"/>
            </a:xfrm>
            <a:custGeom>
              <a:avLst/>
              <a:gdLst/>
              <a:ahLst/>
              <a:cxnLst/>
              <a:rect l="l" t="t" r="r" b="b"/>
              <a:pathLst>
                <a:path w="4283" h="536" extrusionOk="0">
                  <a:moveTo>
                    <a:pt x="1" y="1"/>
                  </a:moveTo>
                  <a:lnTo>
                    <a:pt x="554" y="536"/>
                  </a:lnTo>
                  <a:lnTo>
                    <a:pt x="3801" y="536"/>
                  </a:lnTo>
                  <a:lnTo>
                    <a:pt x="4283" y="1"/>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9"/>
            <p:cNvSpPr/>
            <p:nvPr/>
          </p:nvSpPr>
          <p:spPr>
            <a:xfrm>
              <a:off x="3230325" y="3184675"/>
              <a:ext cx="13850" cy="107525"/>
            </a:xfrm>
            <a:custGeom>
              <a:avLst/>
              <a:gdLst/>
              <a:ahLst/>
              <a:cxnLst/>
              <a:rect l="l" t="t" r="r" b="b"/>
              <a:pathLst>
                <a:path w="554" h="4301" extrusionOk="0">
                  <a:moveTo>
                    <a:pt x="554" y="1"/>
                  </a:moveTo>
                  <a:lnTo>
                    <a:pt x="0" y="482"/>
                  </a:lnTo>
                  <a:lnTo>
                    <a:pt x="0" y="3730"/>
                  </a:lnTo>
                  <a:lnTo>
                    <a:pt x="554" y="4301"/>
                  </a:lnTo>
                  <a:lnTo>
                    <a:pt x="554" y="1"/>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9"/>
            <p:cNvSpPr/>
            <p:nvPr/>
          </p:nvSpPr>
          <p:spPr>
            <a:xfrm>
              <a:off x="3230325" y="3077175"/>
              <a:ext cx="13850" cy="107525"/>
            </a:xfrm>
            <a:custGeom>
              <a:avLst/>
              <a:gdLst/>
              <a:ahLst/>
              <a:cxnLst/>
              <a:rect l="l" t="t" r="r" b="b"/>
              <a:pathLst>
                <a:path w="554" h="4301" extrusionOk="0">
                  <a:moveTo>
                    <a:pt x="554" y="0"/>
                  </a:moveTo>
                  <a:lnTo>
                    <a:pt x="0" y="482"/>
                  </a:lnTo>
                  <a:lnTo>
                    <a:pt x="0" y="3730"/>
                  </a:lnTo>
                  <a:lnTo>
                    <a:pt x="554" y="4301"/>
                  </a:lnTo>
                  <a:lnTo>
                    <a:pt x="554" y="0"/>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9"/>
            <p:cNvSpPr/>
            <p:nvPr/>
          </p:nvSpPr>
          <p:spPr>
            <a:xfrm>
              <a:off x="3352550" y="3077175"/>
              <a:ext cx="13400" cy="107525"/>
            </a:xfrm>
            <a:custGeom>
              <a:avLst/>
              <a:gdLst/>
              <a:ahLst/>
              <a:cxnLst/>
              <a:rect l="l" t="t" r="r" b="b"/>
              <a:pathLst>
                <a:path w="536" h="4301" extrusionOk="0">
                  <a:moveTo>
                    <a:pt x="0" y="0"/>
                  </a:moveTo>
                  <a:lnTo>
                    <a:pt x="0" y="4301"/>
                  </a:lnTo>
                  <a:lnTo>
                    <a:pt x="536" y="3730"/>
                  </a:lnTo>
                  <a:lnTo>
                    <a:pt x="536" y="482"/>
                  </a:lnTo>
                  <a:lnTo>
                    <a:pt x="0" y="0"/>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9"/>
            <p:cNvSpPr/>
            <p:nvPr/>
          </p:nvSpPr>
          <p:spPr>
            <a:xfrm>
              <a:off x="3352550" y="3184675"/>
              <a:ext cx="13400" cy="107525"/>
            </a:xfrm>
            <a:custGeom>
              <a:avLst/>
              <a:gdLst/>
              <a:ahLst/>
              <a:cxnLst/>
              <a:rect l="l" t="t" r="r" b="b"/>
              <a:pathLst>
                <a:path w="536" h="4301" extrusionOk="0">
                  <a:moveTo>
                    <a:pt x="0" y="1"/>
                  </a:moveTo>
                  <a:lnTo>
                    <a:pt x="0" y="4301"/>
                  </a:lnTo>
                  <a:lnTo>
                    <a:pt x="536" y="3730"/>
                  </a:lnTo>
                  <a:lnTo>
                    <a:pt x="536" y="482"/>
                  </a:lnTo>
                  <a:lnTo>
                    <a:pt x="0" y="1"/>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9"/>
            <p:cNvSpPr/>
            <p:nvPr/>
          </p:nvSpPr>
          <p:spPr>
            <a:xfrm>
              <a:off x="3539000" y="3063800"/>
              <a:ext cx="107525" cy="13400"/>
            </a:xfrm>
            <a:custGeom>
              <a:avLst/>
              <a:gdLst/>
              <a:ahLst/>
              <a:cxnLst/>
              <a:rect l="l" t="t" r="r" b="b"/>
              <a:pathLst>
                <a:path w="4301" h="536" extrusionOk="0">
                  <a:moveTo>
                    <a:pt x="554" y="0"/>
                  </a:moveTo>
                  <a:lnTo>
                    <a:pt x="1" y="535"/>
                  </a:lnTo>
                  <a:lnTo>
                    <a:pt x="4301" y="535"/>
                  </a:lnTo>
                  <a:lnTo>
                    <a:pt x="3801" y="0"/>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9"/>
            <p:cNvSpPr/>
            <p:nvPr/>
          </p:nvSpPr>
          <p:spPr>
            <a:xfrm>
              <a:off x="3539000" y="3171300"/>
              <a:ext cx="107525" cy="13400"/>
            </a:xfrm>
            <a:custGeom>
              <a:avLst/>
              <a:gdLst/>
              <a:ahLst/>
              <a:cxnLst/>
              <a:rect l="l" t="t" r="r" b="b"/>
              <a:pathLst>
                <a:path w="4301" h="536" extrusionOk="0">
                  <a:moveTo>
                    <a:pt x="554" y="0"/>
                  </a:moveTo>
                  <a:lnTo>
                    <a:pt x="1" y="536"/>
                  </a:lnTo>
                  <a:lnTo>
                    <a:pt x="4301" y="536"/>
                  </a:lnTo>
                  <a:lnTo>
                    <a:pt x="3801" y="0"/>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9"/>
            <p:cNvSpPr/>
            <p:nvPr/>
          </p:nvSpPr>
          <p:spPr>
            <a:xfrm>
              <a:off x="3537675" y="3292175"/>
              <a:ext cx="107525" cy="13400"/>
            </a:xfrm>
            <a:custGeom>
              <a:avLst/>
              <a:gdLst/>
              <a:ahLst/>
              <a:cxnLst/>
              <a:rect l="l" t="t" r="r" b="b"/>
              <a:pathLst>
                <a:path w="4301" h="536" extrusionOk="0">
                  <a:moveTo>
                    <a:pt x="0" y="1"/>
                  </a:moveTo>
                  <a:lnTo>
                    <a:pt x="571" y="536"/>
                  </a:lnTo>
                  <a:lnTo>
                    <a:pt x="3818" y="536"/>
                  </a:lnTo>
                  <a:lnTo>
                    <a:pt x="4300" y="1"/>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9"/>
            <p:cNvSpPr/>
            <p:nvPr/>
          </p:nvSpPr>
          <p:spPr>
            <a:xfrm>
              <a:off x="3524275" y="3184675"/>
              <a:ext cx="13425" cy="107525"/>
            </a:xfrm>
            <a:custGeom>
              <a:avLst/>
              <a:gdLst/>
              <a:ahLst/>
              <a:cxnLst/>
              <a:rect l="l" t="t" r="r" b="b"/>
              <a:pathLst>
                <a:path w="537" h="4301" extrusionOk="0">
                  <a:moveTo>
                    <a:pt x="536" y="1"/>
                  </a:moveTo>
                  <a:lnTo>
                    <a:pt x="1" y="482"/>
                  </a:lnTo>
                  <a:lnTo>
                    <a:pt x="1" y="3730"/>
                  </a:lnTo>
                  <a:lnTo>
                    <a:pt x="536" y="4301"/>
                  </a:lnTo>
                  <a:lnTo>
                    <a:pt x="536" y="1"/>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9"/>
            <p:cNvSpPr/>
            <p:nvPr/>
          </p:nvSpPr>
          <p:spPr>
            <a:xfrm>
              <a:off x="3524275" y="3077175"/>
              <a:ext cx="13425" cy="107525"/>
            </a:xfrm>
            <a:custGeom>
              <a:avLst/>
              <a:gdLst/>
              <a:ahLst/>
              <a:cxnLst/>
              <a:rect l="l" t="t" r="r" b="b"/>
              <a:pathLst>
                <a:path w="537" h="4301" extrusionOk="0">
                  <a:moveTo>
                    <a:pt x="536" y="0"/>
                  </a:moveTo>
                  <a:lnTo>
                    <a:pt x="1" y="482"/>
                  </a:lnTo>
                  <a:lnTo>
                    <a:pt x="1" y="3730"/>
                  </a:lnTo>
                  <a:lnTo>
                    <a:pt x="536" y="4301"/>
                  </a:lnTo>
                  <a:lnTo>
                    <a:pt x="536" y="0"/>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9"/>
            <p:cNvSpPr/>
            <p:nvPr/>
          </p:nvSpPr>
          <p:spPr>
            <a:xfrm>
              <a:off x="3646500" y="3077175"/>
              <a:ext cx="13400" cy="107525"/>
            </a:xfrm>
            <a:custGeom>
              <a:avLst/>
              <a:gdLst/>
              <a:ahLst/>
              <a:cxnLst/>
              <a:rect l="l" t="t" r="r" b="b"/>
              <a:pathLst>
                <a:path w="536" h="4301" extrusionOk="0">
                  <a:moveTo>
                    <a:pt x="1" y="0"/>
                  </a:moveTo>
                  <a:lnTo>
                    <a:pt x="1" y="4301"/>
                  </a:lnTo>
                  <a:lnTo>
                    <a:pt x="536" y="3730"/>
                  </a:lnTo>
                  <a:lnTo>
                    <a:pt x="536" y="482"/>
                  </a:lnTo>
                  <a:lnTo>
                    <a:pt x="1" y="0"/>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9"/>
            <p:cNvSpPr/>
            <p:nvPr/>
          </p:nvSpPr>
          <p:spPr>
            <a:xfrm>
              <a:off x="3646500" y="3184675"/>
              <a:ext cx="13400" cy="107525"/>
            </a:xfrm>
            <a:custGeom>
              <a:avLst/>
              <a:gdLst/>
              <a:ahLst/>
              <a:cxnLst/>
              <a:rect l="l" t="t" r="r" b="b"/>
              <a:pathLst>
                <a:path w="536" h="4301" extrusionOk="0">
                  <a:moveTo>
                    <a:pt x="1" y="1"/>
                  </a:moveTo>
                  <a:lnTo>
                    <a:pt x="1" y="4301"/>
                  </a:lnTo>
                  <a:lnTo>
                    <a:pt x="536" y="3730"/>
                  </a:lnTo>
                  <a:lnTo>
                    <a:pt x="536" y="482"/>
                  </a:lnTo>
                  <a:lnTo>
                    <a:pt x="1" y="1"/>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9"/>
            <p:cNvSpPr/>
            <p:nvPr/>
          </p:nvSpPr>
          <p:spPr>
            <a:xfrm>
              <a:off x="3735275" y="3063800"/>
              <a:ext cx="107525" cy="13400"/>
            </a:xfrm>
            <a:custGeom>
              <a:avLst/>
              <a:gdLst/>
              <a:ahLst/>
              <a:cxnLst/>
              <a:rect l="l" t="t" r="r" b="b"/>
              <a:pathLst>
                <a:path w="4301" h="536" extrusionOk="0">
                  <a:moveTo>
                    <a:pt x="553" y="0"/>
                  </a:moveTo>
                  <a:lnTo>
                    <a:pt x="0" y="535"/>
                  </a:lnTo>
                  <a:lnTo>
                    <a:pt x="4300" y="535"/>
                  </a:lnTo>
                  <a:lnTo>
                    <a:pt x="3801" y="0"/>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9"/>
            <p:cNvSpPr/>
            <p:nvPr/>
          </p:nvSpPr>
          <p:spPr>
            <a:xfrm>
              <a:off x="3735275" y="3171300"/>
              <a:ext cx="107525" cy="13400"/>
            </a:xfrm>
            <a:custGeom>
              <a:avLst/>
              <a:gdLst/>
              <a:ahLst/>
              <a:cxnLst/>
              <a:rect l="l" t="t" r="r" b="b"/>
              <a:pathLst>
                <a:path w="4301" h="536" extrusionOk="0">
                  <a:moveTo>
                    <a:pt x="553" y="0"/>
                  </a:moveTo>
                  <a:lnTo>
                    <a:pt x="0" y="536"/>
                  </a:lnTo>
                  <a:lnTo>
                    <a:pt x="4300" y="536"/>
                  </a:lnTo>
                  <a:lnTo>
                    <a:pt x="3801" y="0"/>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9"/>
            <p:cNvSpPr/>
            <p:nvPr/>
          </p:nvSpPr>
          <p:spPr>
            <a:xfrm>
              <a:off x="3733925" y="3292175"/>
              <a:ext cx="107525" cy="13400"/>
            </a:xfrm>
            <a:custGeom>
              <a:avLst/>
              <a:gdLst/>
              <a:ahLst/>
              <a:cxnLst/>
              <a:rect l="l" t="t" r="r" b="b"/>
              <a:pathLst>
                <a:path w="4301" h="536" extrusionOk="0">
                  <a:moveTo>
                    <a:pt x="1" y="1"/>
                  </a:moveTo>
                  <a:lnTo>
                    <a:pt x="572" y="536"/>
                  </a:lnTo>
                  <a:lnTo>
                    <a:pt x="3819" y="536"/>
                  </a:lnTo>
                  <a:lnTo>
                    <a:pt x="4301" y="1"/>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9"/>
            <p:cNvSpPr/>
            <p:nvPr/>
          </p:nvSpPr>
          <p:spPr>
            <a:xfrm>
              <a:off x="3720550" y="3184675"/>
              <a:ext cx="13400" cy="107525"/>
            </a:xfrm>
            <a:custGeom>
              <a:avLst/>
              <a:gdLst/>
              <a:ahLst/>
              <a:cxnLst/>
              <a:rect l="l" t="t" r="r" b="b"/>
              <a:pathLst>
                <a:path w="536" h="4301" extrusionOk="0">
                  <a:moveTo>
                    <a:pt x="536" y="1"/>
                  </a:moveTo>
                  <a:lnTo>
                    <a:pt x="1" y="482"/>
                  </a:lnTo>
                  <a:lnTo>
                    <a:pt x="1" y="3730"/>
                  </a:lnTo>
                  <a:lnTo>
                    <a:pt x="536" y="4301"/>
                  </a:lnTo>
                  <a:lnTo>
                    <a:pt x="536" y="1"/>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9"/>
            <p:cNvSpPr/>
            <p:nvPr/>
          </p:nvSpPr>
          <p:spPr>
            <a:xfrm>
              <a:off x="3720550" y="3077175"/>
              <a:ext cx="13400" cy="107525"/>
            </a:xfrm>
            <a:custGeom>
              <a:avLst/>
              <a:gdLst/>
              <a:ahLst/>
              <a:cxnLst/>
              <a:rect l="l" t="t" r="r" b="b"/>
              <a:pathLst>
                <a:path w="536" h="4301" extrusionOk="0">
                  <a:moveTo>
                    <a:pt x="536" y="0"/>
                  </a:moveTo>
                  <a:lnTo>
                    <a:pt x="1" y="482"/>
                  </a:lnTo>
                  <a:lnTo>
                    <a:pt x="1" y="3730"/>
                  </a:lnTo>
                  <a:lnTo>
                    <a:pt x="536" y="4301"/>
                  </a:lnTo>
                  <a:lnTo>
                    <a:pt x="536" y="0"/>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9"/>
            <p:cNvSpPr/>
            <p:nvPr/>
          </p:nvSpPr>
          <p:spPr>
            <a:xfrm>
              <a:off x="3842775" y="3077175"/>
              <a:ext cx="13400" cy="107525"/>
            </a:xfrm>
            <a:custGeom>
              <a:avLst/>
              <a:gdLst/>
              <a:ahLst/>
              <a:cxnLst/>
              <a:rect l="l" t="t" r="r" b="b"/>
              <a:pathLst>
                <a:path w="536" h="4301" extrusionOk="0">
                  <a:moveTo>
                    <a:pt x="0" y="0"/>
                  </a:moveTo>
                  <a:lnTo>
                    <a:pt x="0" y="4301"/>
                  </a:lnTo>
                  <a:lnTo>
                    <a:pt x="536" y="3730"/>
                  </a:lnTo>
                  <a:lnTo>
                    <a:pt x="536" y="482"/>
                  </a:lnTo>
                  <a:lnTo>
                    <a:pt x="0" y="0"/>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9"/>
            <p:cNvSpPr/>
            <p:nvPr/>
          </p:nvSpPr>
          <p:spPr>
            <a:xfrm>
              <a:off x="3842775" y="3184675"/>
              <a:ext cx="13400" cy="107525"/>
            </a:xfrm>
            <a:custGeom>
              <a:avLst/>
              <a:gdLst/>
              <a:ahLst/>
              <a:cxnLst/>
              <a:rect l="l" t="t" r="r" b="b"/>
              <a:pathLst>
                <a:path w="536" h="4301" extrusionOk="0">
                  <a:moveTo>
                    <a:pt x="0" y="1"/>
                  </a:moveTo>
                  <a:lnTo>
                    <a:pt x="0" y="4301"/>
                  </a:lnTo>
                  <a:lnTo>
                    <a:pt x="536" y="3730"/>
                  </a:lnTo>
                  <a:lnTo>
                    <a:pt x="536" y="482"/>
                  </a:lnTo>
                  <a:lnTo>
                    <a:pt x="0" y="1"/>
                  </a:lnTo>
                  <a:close/>
                </a:path>
              </a:pathLst>
            </a:custGeom>
            <a:solidFill>
              <a:srgbClr val="F5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69"/>
          <p:cNvGrpSpPr/>
          <p:nvPr/>
        </p:nvGrpSpPr>
        <p:grpSpPr>
          <a:xfrm>
            <a:off x="2501985" y="2005490"/>
            <a:ext cx="906668" cy="482077"/>
            <a:chOff x="2501985" y="2005490"/>
            <a:chExt cx="906668" cy="482077"/>
          </a:xfrm>
        </p:grpSpPr>
        <p:sp>
          <p:nvSpPr>
            <p:cNvPr id="1162" name="Google Shape;1162;p69"/>
            <p:cNvSpPr/>
            <p:nvPr/>
          </p:nvSpPr>
          <p:spPr>
            <a:xfrm>
              <a:off x="2558388" y="2005490"/>
              <a:ext cx="850264" cy="482077"/>
            </a:xfrm>
            <a:custGeom>
              <a:avLst/>
              <a:gdLst/>
              <a:ahLst/>
              <a:cxnLst/>
              <a:rect l="l" t="t" r="r" b="b"/>
              <a:pathLst>
                <a:path w="29049" h="16470" extrusionOk="0">
                  <a:moveTo>
                    <a:pt x="8244" y="0"/>
                  </a:moveTo>
                  <a:cubicBezTo>
                    <a:pt x="3694" y="0"/>
                    <a:pt x="0" y="3694"/>
                    <a:pt x="0" y="8244"/>
                  </a:cubicBezTo>
                  <a:cubicBezTo>
                    <a:pt x="0" y="12793"/>
                    <a:pt x="3694" y="16469"/>
                    <a:pt x="8244" y="16469"/>
                  </a:cubicBezTo>
                  <a:cubicBezTo>
                    <a:pt x="10884" y="16469"/>
                    <a:pt x="13240" y="15220"/>
                    <a:pt x="14738" y="13293"/>
                  </a:cubicBezTo>
                  <a:cubicBezTo>
                    <a:pt x="17129" y="10510"/>
                    <a:pt x="17736" y="8600"/>
                    <a:pt x="24641" y="8244"/>
                  </a:cubicBezTo>
                  <a:lnTo>
                    <a:pt x="29048" y="8244"/>
                  </a:lnTo>
                  <a:lnTo>
                    <a:pt x="29048" y="0"/>
                  </a:lnTo>
                  <a:lnTo>
                    <a:pt x="23446" y="0"/>
                  </a:lnTo>
                  <a:lnTo>
                    <a:pt x="23446" y="1392"/>
                  </a:lnTo>
                  <a:lnTo>
                    <a:pt x="20145" y="1392"/>
                  </a:lnTo>
                  <a:lnTo>
                    <a:pt x="201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9"/>
            <p:cNvSpPr/>
            <p:nvPr/>
          </p:nvSpPr>
          <p:spPr>
            <a:xfrm>
              <a:off x="2501985" y="2059786"/>
              <a:ext cx="159317" cy="159843"/>
            </a:xfrm>
            <a:custGeom>
              <a:avLst/>
              <a:gdLst/>
              <a:ahLst/>
              <a:cxnLst/>
              <a:rect l="l" t="t" r="r" b="b"/>
              <a:pathLst>
                <a:path w="5443" h="5461" extrusionOk="0">
                  <a:moveTo>
                    <a:pt x="2712" y="1375"/>
                  </a:moveTo>
                  <a:cubicBezTo>
                    <a:pt x="3462" y="1375"/>
                    <a:pt x="4068" y="1981"/>
                    <a:pt x="4068" y="2731"/>
                  </a:cubicBezTo>
                  <a:cubicBezTo>
                    <a:pt x="4068" y="3480"/>
                    <a:pt x="3462" y="4087"/>
                    <a:pt x="2712" y="4087"/>
                  </a:cubicBezTo>
                  <a:cubicBezTo>
                    <a:pt x="1963" y="4087"/>
                    <a:pt x="1356" y="3480"/>
                    <a:pt x="1356" y="2731"/>
                  </a:cubicBezTo>
                  <a:cubicBezTo>
                    <a:pt x="1356" y="1981"/>
                    <a:pt x="1963" y="1375"/>
                    <a:pt x="2712" y="1375"/>
                  </a:cubicBezTo>
                  <a:close/>
                  <a:moveTo>
                    <a:pt x="2712" y="1"/>
                  </a:moveTo>
                  <a:cubicBezTo>
                    <a:pt x="1214" y="1"/>
                    <a:pt x="0" y="1232"/>
                    <a:pt x="0" y="2731"/>
                  </a:cubicBezTo>
                  <a:cubicBezTo>
                    <a:pt x="0" y="4230"/>
                    <a:pt x="1214" y="5461"/>
                    <a:pt x="2712" y="5461"/>
                  </a:cubicBezTo>
                  <a:cubicBezTo>
                    <a:pt x="4229" y="5461"/>
                    <a:pt x="5442" y="4230"/>
                    <a:pt x="5442" y="2731"/>
                  </a:cubicBezTo>
                  <a:cubicBezTo>
                    <a:pt x="5442" y="1232"/>
                    <a:pt x="4229" y="1"/>
                    <a:pt x="27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9"/>
            <p:cNvSpPr/>
            <p:nvPr/>
          </p:nvSpPr>
          <p:spPr>
            <a:xfrm>
              <a:off x="2641427" y="2088002"/>
              <a:ext cx="316497" cy="317023"/>
            </a:xfrm>
            <a:custGeom>
              <a:avLst/>
              <a:gdLst/>
              <a:ahLst/>
              <a:cxnLst/>
              <a:rect l="l" t="t" r="r" b="b"/>
              <a:pathLst>
                <a:path w="10813" h="10831" extrusionOk="0">
                  <a:moveTo>
                    <a:pt x="5407" y="0"/>
                  </a:moveTo>
                  <a:cubicBezTo>
                    <a:pt x="2409" y="0"/>
                    <a:pt x="0" y="2427"/>
                    <a:pt x="0" y="5425"/>
                  </a:cubicBezTo>
                  <a:cubicBezTo>
                    <a:pt x="0" y="8404"/>
                    <a:pt x="2409" y="10831"/>
                    <a:pt x="5407" y="10831"/>
                  </a:cubicBezTo>
                  <a:cubicBezTo>
                    <a:pt x="8386" y="10831"/>
                    <a:pt x="10813" y="8404"/>
                    <a:pt x="10813" y="5425"/>
                  </a:cubicBezTo>
                  <a:cubicBezTo>
                    <a:pt x="10813" y="2427"/>
                    <a:pt x="8386" y="0"/>
                    <a:pt x="5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9"/>
            <p:cNvSpPr/>
            <p:nvPr/>
          </p:nvSpPr>
          <p:spPr>
            <a:xfrm>
              <a:off x="2624714" y="2071289"/>
              <a:ext cx="349923" cy="350450"/>
            </a:xfrm>
            <a:custGeom>
              <a:avLst/>
              <a:gdLst/>
              <a:ahLst/>
              <a:cxnLst/>
              <a:rect l="l" t="t" r="r" b="b"/>
              <a:pathLst>
                <a:path w="11955" h="11973" extrusionOk="0">
                  <a:moveTo>
                    <a:pt x="5978" y="1142"/>
                  </a:moveTo>
                  <a:cubicBezTo>
                    <a:pt x="8654" y="1142"/>
                    <a:pt x="10813" y="3319"/>
                    <a:pt x="10813" y="5996"/>
                  </a:cubicBezTo>
                  <a:cubicBezTo>
                    <a:pt x="10813" y="8654"/>
                    <a:pt x="8654" y="10831"/>
                    <a:pt x="5978" y="10831"/>
                  </a:cubicBezTo>
                  <a:cubicBezTo>
                    <a:pt x="3301" y="10831"/>
                    <a:pt x="1142" y="8654"/>
                    <a:pt x="1142" y="5996"/>
                  </a:cubicBezTo>
                  <a:cubicBezTo>
                    <a:pt x="1142" y="3319"/>
                    <a:pt x="3301" y="1142"/>
                    <a:pt x="5978" y="1142"/>
                  </a:cubicBezTo>
                  <a:close/>
                  <a:moveTo>
                    <a:pt x="5978" y="0"/>
                  </a:moveTo>
                  <a:cubicBezTo>
                    <a:pt x="2677" y="0"/>
                    <a:pt x="0" y="2695"/>
                    <a:pt x="0" y="5996"/>
                  </a:cubicBezTo>
                  <a:cubicBezTo>
                    <a:pt x="0" y="9296"/>
                    <a:pt x="2677" y="11973"/>
                    <a:pt x="5978" y="11973"/>
                  </a:cubicBezTo>
                  <a:cubicBezTo>
                    <a:pt x="9279" y="11973"/>
                    <a:pt x="11955" y="9296"/>
                    <a:pt x="11955" y="5996"/>
                  </a:cubicBezTo>
                  <a:cubicBezTo>
                    <a:pt x="11955" y="2695"/>
                    <a:pt x="9279" y="0"/>
                    <a:pt x="5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69"/>
          <p:cNvGrpSpPr/>
          <p:nvPr/>
        </p:nvGrpSpPr>
        <p:grpSpPr>
          <a:xfrm>
            <a:off x="4687282" y="3152895"/>
            <a:ext cx="610699" cy="939656"/>
            <a:chOff x="5270625" y="2623525"/>
            <a:chExt cx="591075" cy="909550"/>
          </a:xfrm>
        </p:grpSpPr>
        <p:sp>
          <p:nvSpPr>
            <p:cNvPr id="1167" name="Google Shape;1167;p69"/>
            <p:cNvSpPr/>
            <p:nvPr/>
          </p:nvSpPr>
          <p:spPr>
            <a:xfrm>
              <a:off x="5270625" y="2623525"/>
              <a:ext cx="591075" cy="331450"/>
            </a:xfrm>
            <a:custGeom>
              <a:avLst/>
              <a:gdLst/>
              <a:ahLst/>
              <a:cxnLst/>
              <a:rect l="l" t="t" r="r" b="b"/>
              <a:pathLst>
                <a:path w="23643" h="13258" extrusionOk="0">
                  <a:moveTo>
                    <a:pt x="3212" y="1"/>
                  </a:moveTo>
                  <a:cubicBezTo>
                    <a:pt x="3159" y="4229"/>
                    <a:pt x="2766" y="9957"/>
                    <a:pt x="1" y="11741"/>
                  </a:cubicBezTo>
                  <a:lnTo>
                    <a:pt x="1" y="13204"/>
                  </a:lnTo>
                  <a:cubicBezTo>
                    <a:pt x="3605" y="11188"/>
                    <a:pt x="4301" y="5193"/>
                    <a:pt x="4444" y="1232"/>
                  </a:cubicBezTo>
                  <a:lnTo>
                    <a:pt x="5282" y="1232"/>
                  </a:lnTo>
                  <a:cubicBezTo>
                    <a:pt x="5425" y="4390"/>
                    <a:pt x="6228" y="8030"/>
                    <a:pt x="8173" y="9992"/>
                  </a:cubicBezTo>
                  <a:cubicBezTo>
                    <a:pt x="9190" y="11009"/>
                    <a:pt x="10421" y="11545"/>
                    <a:pt x="11830" y="11545"/>
                  </a:cubicBezTo>
                  <a:cubicBezTo>
                    <a:pt x="13222" y="11545"/>
                    <a:pt x="14453" y="11009"/>
                    <a:pt x="15470" y="9992"/>
                  </a:cubicBezTo>
                  <a:cubicBezTo>
                    <a:pt x="17415" y="8030"/>
                    <a:pt x="18218" y="4390"/>
                    <a:pt x="18379" y="1232"/>
                  </a:cubicBezTo>
                  <a:lnTo>
                    <a:pt x="19217" y="1232"/>
                  </a:lnTo>
                  <a:cubicBezTo>
                    <a:pt x="19342" y="5193"/>
                    <a:pt x="20109" y="11134"/>
                    <a:pt x="23642" y="13258"/>
                  </a:cubicBezTo>
                  <a:lnTo>
                    <a:pt x="23642" y="11741"/>
                  </a:lnTo>
                  <a:cubicBezTo>
                    <a:pt x="20877" y="9957"/>
                    <a:pt x="20484" y="4229"/>
                    <a:pt x="20431" y="1"/>
                  </a:cubicBezTo>
                  <a:lnTo>
                    <a:pt x="17148" y="1"/>
                  </a:lnTo>
                  <a:cubicBezTo>
                    <a:pt x="17183" y="3819"/>
                    <a:pt x="16131" y="10296"/>
                    <a:pt x="11830" y="10296"/>
                  </a:cubicBezTo>
                  <a:cubicBezTo>
                    <a:pt x="7513" y="10296"/>
                    <a:pt x="6460" y="3819"/>
                    <a:pt x="64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9"/>
            <p:cNvSpPr/>
            <p:nvPr/>
          </p:nvSpPr>
          <p:spPr>
            <a:xfrm>
              <a:off x="5270625" y="2654300"/>
              <a:ext cx="591075" cy="878775"/>
            </a:xfrm>
            <a:custGeom>
              <a:avLst/>
              <a:gdLst/>
              <a:ahLst/>
              <a:cxnLst/>
              <a:rect l="l" t="t" r="r" b="b"/>
              <a:pathLst>
                <a:path w="23643" h="35151" extrusionOk="0">
                  <a:moveTo>
                    <a:pt x="4444" y="1"/>
                  </a:moveTo>
                  <a:cubicBezTo>
                    <a:pt x="4301" y="3962"/>
                    <a:pt x="3605" y="9957"/>
                    <a:pt x="1" y="11973"/>
                  </a:cubicBezTo>
                  <a:lnTo>
                    <a:pt x="1" y="32795"/>
                  </a:lnTo>
                  <a:cubicBezTo>
                    <a:pt x="1" y="32795"/>
                    <a:pt x="1250" y="33884"/>
                    <a:pt x="5104" y="34580"/>
                  </a:cubicBezTo>
                  <a:cubicBezTo>
                    <a:pt x="6799" y="34883"/>
                    <a:pt x="9011" y="35115"/>
                    <a:pt x="11830" y="35151"/>
                  </a:cubicBezTo>
                  <a:cubicBezTo>
                    <a:pt x="21055" y="35044"/>
                    <a:pt x="23642" y="32795"/>
                    <a:pt x="23642" y="32795"/>
                  </a:cubicBezTo>
                  <a:lnTo>
                    <a:pt x="23642" y="12027"/>
                  </a:lnTo>
                  <a:cubicBezTo>
                    <a:pt x="20109" y="9903"/>
                    <a:pt x="19342" y="3962"/>
                    <a:pt x="19217" y="1"/>
                  </a:cubicBezTo>
                  <a:lnTo>
                    <a:pt x="18379" y="1"/>
                  </a:lnTo>
                  <a:cubicBezTo>
                    <a:pt x="18218" y="3159"/>
                    <a:pt x="17415" y="6799"/>
                    <a:pt x="15470" y="8761"/>
                  </a:cubicBezTo>
                  <a:cubicBezTo>
                    <a:pt x="14453" y="9778"/>
                    <a:pt x="13222" y="10314"/>
                    <a:pt x="11830" y="10314"/>
                  </a:cubicBezTo>
                  <a:cubicBezTo>
                    <a:pt x="10421" y="10314"/>
                    <a:pt x="9190" y="9778"/>
                    <a:pt x="8173" y="8761"/>
                  </a:cubicBezTo>
                  <a:cubicBezTo>
                    <a:pt x="6228" y="6799"/>
                    <a:pt x="5425" y="3159"/>
                    <a:pt x="5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9"/>
            <p:cNvSpPr/>
            <p:nvPr/>
          </p:nvSpPr>
          <p:spPr>
            <a:xfrm>
              <a:off x="5270625" y="3033025"/>
              <a:ext cx="127600" cy="485775"/>
            </a:xfrm>
            <a:custGeom>
              <a:avLst/>
              <a:gdLst/>
              <a:ahLst/>
              <a:cxnLst/>
              <a:rect l="l" t="t" r="r" b="b"/>
              <a:pathLst>
                <a:path w="5104" h="19431" extrusionOk="0">
                  <a:moveTo>
                    <a:pt x="1" y="0"/>
                  </a:moveTo>
                  <a:lnTo>
                    <a:pt x="1" y="17646"/>
                  </a:lnTo>
                  <a:cubicBezTo>
                    <a:pt x="1" y="17646"/>
                    <a:pt x="1250" y="18735"/>
                    <a:pt x="5104" y="19431"/>
                  </a:cubicBezTo>
                  <a:cubicBezTo>
                    <a:pt x="4640" y="4693"/>
                    <a:pt x="1285" y="91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9"/>
            <p:cNvSpPr/>
            <p:nvPr/>
          </p:nvSpPr>
          <p:spPr>
            <a:xfrm>
              <a:off x="5734100" y="3033025"/>
              <a:ext cx="127600" cy="485775"/>
            </a:xfrm>
            <a:custGeom>
              <a:avLst/>
              <a:gdLst/>
              <a:ahLst/>
              <a:cxnLst/>
              <a:rect l="l" t="t" r="r" b="b"/>
              <a:pathLst>
                <a:path w="5104" h="19431" extrusionOk="0">
                  <a:moveTo>
                    <a:pt x="5103" y="0"/>
                  </a:moveTo>
                  <a:cubicBezTo>
                    <a:pt x="3819" y="910"/>
                    <a:pt x="464" y="4693"/>
                    <a:pt x="0" y="19431"/>
                  </a:cubicBezTo>
                  <a:cubicBezTo>
                    <a:pt x="3854" y="18735"/>
                    <a:pt x="5103" y="17646"/>
                    <a:pt x="5103" y="17646"/>
                  </a:cubicBezTo>
                  <a:lnTo>
                    <a:pt x="51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9"/>
            <p:cNvSpPr/>
            <p:nvPr/>
          </p:nvSpPr>
          <p:spPr>
            <a:xfrm>
              <a:off x="5453975" y="3039700"/>
              <a:ext cx="107075" cy="205225"/>
            </a:xfrm>
            <a:custGeom>
              <a:avLst/>
              <a:gdLst/>
              <a:ahLst/>
              <a:cxnLst/>
              <a:rect l="l" t="t" r="r" b="b"/>
              <a:pathLst>
                <a:path w="4283" h="8209" extrusionOk="0">
                  <a:moveTo>
                    <a:pt x="2141" y="1"/>
                  </a:moveTo>
                  <a:cubicBezTo>
                    <a:pt x="589" y="1"/>
                    <a:pt x="0" y="1071"/>
                    <a:pt x="0" y="2499"/>
                  </a:cubicBezTo>
                  <a:lnTo>
                    <a:pt x="0" y="3016"/>
                  </a:lnTo>
                  <a:lnTo>
                    <a:pt x="1552" y="3016"/>
                  </a:lnTo>
                  <a:cubicBezTo>
                    <a:pt x="1552" y="2570"/>
                    <a:pt x="1481" y="1357"/>
                    <a:pt x="2141" y="1357"/>
                  </a:cubicBezTo>
                  <a:cubicBezTo>
                    <a:pt x="2569" y="1357"/>
                    <a:pt x="2748" y="1874"/>
                    <a:pt x="2748" y="2231"/>
                  </a:cubicBezTo>
                  <a:cubicBezTo>
                    <a:pt x="2748" y="2873"/>
                    <a:pt x="2320" y="3498"/>
                    <a:pt x="1963" y="4033"/>
                  </a:cubicBezTo>
                  <a:lnTo>
                    <a:pt x="0" y="6834"/>
                  </a:lnTo>
                  <a:lnTo>
                    <a:pt x="0" y="8208"/>
                  </a:lnTo>
                  <a:lnTo>
                    <a:pt x="4282" y="8208"/>
                  </a:lnTo>
                  <a:lnTo>
                    <a:pt x="4282" y="6656"/>
                  </a:lnTo>
                  <a:lnTo>
                    <a:pt x="1784" y="6656"/>
                  </a:lnTo>
                  <a:cubicBezTo>
                    <a:pt x="2248" y="6032"/>
                    <a:pt x="2837" y="5407"/>
                    <a:pt x="3337" y="4711"/>
                  </a:cubicBezTo>
                  <a:cubicBezTo>
                    <a:pt x="3872" y="3962"/>
                    <a:pt x="4282" y="3141"/>
                    <a:pt x="4282" y="2231"/>
                  </a:cubicBezTo>
                  <a:cubicBezTo>
                    <a:pt x="4282" y="875"/>
                    <a:pt x="3533" y="1"/>
                    <a:pt x="21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9"/>
            <p:cNvSpPr/>
            <p:nvPr/>
          </p:nvSpPr>
          <p:spPr>
            <a:xfrm>
              <a:off x="5575300" y="3039700"/>
              <a:ext cx="108425" cy="209225"/>
            </a:xfrm>
            <a:custGeom>
              <a:avLst/>
              <a:gdLst/>
              <a:ahLst/>
              <a:cxnLst/>
              <a:rect l="l" t="t" r="r" b="b"/>
              <a:pathLst>
                <a:path w="4337" h="8369" extrusionOk="0">
                  <a:moveTo>
                    <a:pt x="2159" y="1"/>
                  </a:moveTo>
                  <a:cubicBezTo>
                    <a:pt x="768" y="1"/>
                    <a:pt x="0" y="857"/>
                    <a:pt x="0" y="2231"/>
                  </a:cubicBezTo>
                  <a:lnTo>
                    <a:pt x="0" y="2748"/>
                  </a:lnTo>
                  <a:lnTo>
                    <a:pt x="1570" y="2748"/>
                  </a:lnTo>
                  <a:cubicBezTo>
                    <a:pt x="1570" y="2302"/>
                    <a:pt x="1517" y="1357"/>
                    <a:pt x="2159" y="1357"/>
                  </a:cubicBezTo>
                  <a:cubicBezTo>
                    <a:pt x="2695" y="1357"/>
                    <a:pt x="2766" y="1821"/>
                    <a:pt x="2766" y="2231"/>
                  </a:cubicBezTo>
                  <a:cubicBezTo>
                    <a:pt x="2766" y="2959"/>
                    <a:pt x="2381" y="3125"/>
                    <a:pt x="1763" y="3125"/>
                  </a:cubicBezTo>
                  <a:cubicBezTo>
                    <a:pt x="1729" y="3125"/>
                    <a:pt x="1695" y="3124"/>
                    <a:pt x="1660" y="3123"/>
                  </a:cubicBezTo>
                  <a:lnTo>
                    <a:pt x="1660" y="4675"/>
                  </a:lnTo>
                  <a:cubicBezTo>
                    <a:pt x="1674" y="4675"/>
                    <a:pt x="1687" y="4675"/>
                    <a:pt x="1701" y="4675"/>
                  </a:cubicBezTo>
                  <a:cubicBezTo>
                    <a:pt x="2422" y="4675"/>
                    <a:pt x="2766" y="5135"/>
                    <a:pt x="2766" y="5835"/>
                  </a:cubicBezTo>
                  <a:cubicBezTo>
                    <a:pt x="2766" y="6263"/>
                    <a:pt x="2766" y="6995"/>
                    <a:pt x="2159" y="6995"/>
                  </a:cubicBezTo>
                  <a:cubicBezTo>
                    <a:pt x="1517" y="6995"/>
                    <a:pt x="1570" y="6049"/>
                    <a:pt x="1570" y="5603"/>
                  </a:cubicBezTo>
                  <a:lnTo>
                    <a:pt x="0" y="5603"/>
                  </a:lnTo>
                  <a:lnTo>
                    <a:pt x="0" y="5889"/>
                  </a:lnTo>
                  <a:cubicBezTo>
                    <a:pt x="36" y="7298"/>
                    <a:pt x="482" y="8369"/>
                    <a:pt x="2159" y="8369"/>
                  </a:cubicBezTo>
                  <a:cubicBezTo>
                    <a:pt x="3747" y="8369"/>
                    <a:pt x="4336" y="7281"/>
                    <a:pt x="4336" y="5835"/>
                  </a:cubicBezTo>
                  <a:cubicBezTo>
                    <a:pt x="4336" y="5122"/>
                    <a:pt x="4122" y="4354"/>
                    <a:pt x="3515" y="3908"/>
                  </a:cubicBezTo>
                  <a:cubicBezTo>
                    <a:pt x="4068" y="3551"/>
                    <a:pt x="4336" y="2856"/>
                    <a:pt x="4336" y="2231"/>
                  </a:cubicBezTo>
                  <a:cubicBezTo>
                    <a:pt x="4336" y="875"/>
                    <a:pt x="3551" y="1"/>
                    <a:pt x="21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3" name="Google Shape;1173;p69"/>
          <p:cNvSpPr/>
          <p:nvPr/>
        </p:nvSpPr>
        <p:spPr>
          <a:xfrm>
            <a:off x="3934081" y="1737949"/>
            <a:ext cx="307101" cy="940094"/>
          </a:xfrm>
          <a:custGeom>
            <a:avLst/>
            <a:gdLst/>
            <a:ahLst/>
            <a:cxnLst/>
            <a:rect l="l" t="t" r="r" b="b"/>
            <a:pathLst>
              <a:path w="10492" h="32118" extrusionOk="0">
                <a:moveTo>
                  <a:pt x="8725" y="0"/>
                </a:moveTo>
                <a:cubicBezTo>
                  <a:pt x="8083" y="0"/>
                  <a:pt x="7566" y="518"/>
                  <a:pt x="7566" y="1160"/>
                </a:cubicBezTo>
                <a:lnTo>
                  <a:pt x="7566" y="10099"/>
                </a:lnTo>
                <a:cubicBezTo>
                  <a:pt x="7244" y="10028"/>
                  <a:pt x="7387" y="9992"/>
                  <a:pt x="7030" y="9975"/>
                </a:cubicBezTo>
                <a:lnTo>
                  <a:pt x="7030" y="7816"/>
                </a:lnTo>
                <a:cubicBezTo>
                  <a:pt x="7030" y="7173"/>
                  <a:pt x="6745" y="6656"/>
                  <a:pt x="6103" y="6656"/>
                </a:cubicBezTo>
                <a:cubicBezTo>
                  <a:pt x="5460" y="6656"/>
                  <a:pt x="4943" y="7173"/>
                  <a:pt x="4943" y="7816"/>
                </a:cubicBezTo>
                <a:lnTo>
                  <a:pt x="4943" y="10153"/>
                </a:lnTo>
                <a:cubicBezTo>
                  <a:pt x="4675" y="10206"/>
                  <a:pt x="4657" y="10260"/>
                  <a:pt x="4390" y="10331"/>
                </a:cubicBezTo>
                <a:lnTo>
                  <a:pt x="4390" y="7976"/>
                </a:lnTo>
                <a:cubicBezTo>
                  <a:pt x="4390" y="7405"/>
                  <a:pt x="3944" y="6959"/>
                  <a:pt x="3390" y="6959"/>
                </a:cubicBezTo>
                <a:cubicBezTo>
                  <a:pt x="2819" y="6959"/>
                  <a:pt x="2373" y="7405"/>
                  <a:pt x="2373" y="7976"/>
                </a:cubicBezTo>
                <a:lnTo>
                  <a:pt x="2373" y="11152"/>
                </a:lnTo>
                <a:cubicBezTo>
                  <a:pt x="2213" y="11259"/>
                  <a:pt x="2052" y="11366"/>
                  <a:pt x="1892" y="11509"/>
                </a:cubicBezTo>
                <a:lnTo>
                  <a:pt x="1892" y="8404"/>
                </a:lnTo>
                <a:cubicBezTo>
                  <a:pt x="1892" y="7905"/>
                  <a:pt x="1481" y="7477"/>
                  <a:pt x="964" y="7477"/>
                </a:cubicBezTo>
                <a:cubicBezTo>
                  <a:pt x="464" y="7477"/>
                  <a:pt x="54" y="7905"/>
                  <a:pt x="54" y="8404"/>
                </a:cubicBezTo>
                <a:lnTo>
                  <a:pt x="54" y="13043"/>
                </a:lnTo>
                <a:lnTo>
                  <a:pt x="54" y="15113"/>
                </a:lnTo>
                <a:cubicBezTo>
                  <a:pt x="0" y="15970"/>
                  <a:pt x="0" y="16719"/>
                  <a:pt x="54" y="17397"/>
                </a:cubicBezTo>
                <a:lnTo>
                  <a:pt x="54" y="17683"/>
                </a:lnTo>
                <a:cubicBezTo>
                  <a:pt x="54" y="17772"/>
                  <a:pt x="72" y="17861"/>
                  <a:pt x="90" y="17932"/>
                </a:cubicBezTo>
                <a:cubicBezTo>
                  <a:pt x="446" y="21394"/>
                  <a:pt x="1892" y="22375"/>
                  <a:pt x="1892" y="22375"/>
                </a:cubicBezTo>
                <a:lnTo>
                  <a:pt x="1767" y="32117"/>
                </a:lnTo>
                <a:lnTo>
                  <a:pt x="8333" y="32117"/>
                </a:lnTo>
                <a:lnTo>
                  <a:pt x="8458" y="22018"/>
                </a:lnTo>
                <a:cubicBezTo>
                  <a:pt x="10492" y="20859"/>
                  <a:pt x="9885" y="12615"/>
                  <a:pt x="9885" y="12490"/>
                </a:cubicBezTo>
                <a:lnTo>
                  <a:pt x="9885" y="1160"/>
                </a:lnTo>
                <a:cubicBezTo>
                  <a:pt x="9885" y="518"/>
                  <a:pt x="9368" y="0"/>
                  <a:pt x="87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 name="Google Shape;1174;p69"/>
          <p:cNvGrpSpPr/>
          <p:nvPr/>
        </p:nvGrpSpPr>
        <p:grpSpPr>
          <a:xfrm>
            <a:off x="5655663" y="3249378"/>
            <a:ext cx="1065503" cy="689696"/>
            <a:chOff x="156375" y="3125823"/>
            <a:chExt cx="1039414" cy="672808"/>
          </a:xfrm>
        </p:grpSpPr>
        <p:sp>
          <p:nvSpPr>
            <p:cNvPr id="1175" name="Google Shape;1175;p69"/>
            <p:cNvSpPr/>
            <p:nvPr/>
          </p:nvSpPr>
          <p:spPr>
            <a:xfrm>
              <a:off x="156375" y="3125823"/>
              <a:ext cx="1039414" cy="672808"/>
            </a:xfrm>
            <a:custGeom>
              <a:avLst/>
              <a:gdLst/>
              <a:ahLst/>
              <a:cxnLst/>
              <a:rect l="l" t="t" r="r" b="b"/>
              <a:pathLst>
                <a:path w="62259" h="40300" extrusionOk="0">
                  <a:moveTo>
                    <a:pt x="1" y="1"/>
                  </a:moveTo>
                  <a:lnTo>
                    <a:pt x="1" y="40300"/>
                  </a:lnTo>
                  <a:lnTo>
                    <a:pt x="62259" y="40300"/>
                  </a:lnTo>
                  <a:lnTo>
                    <a:pt x="622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9"/>
            <p:cNvSpPr/>
            <p:nvPr/>
          </p:nvSpPr>
          <p:spPr>
            <a:xfrm>
              <a:off x="194573" y="3210616"/>
              <a:ext cx="962751" cy="503237"/>
            </a:xfrm>
            <a:custGeom>
              <a:avLst/>
              <a:gdLst/>
              <a:ahLst/>
              <a:cxnLst/>
              <a:rect l="l" t="t" r="r" b="b"/>
              <a:pathLst>
                <a:path w="57667" h="30143" extrusionOk="0">
                  <a:moveTo>
                    <a:pt x="57071" y="596"/>
                  </a:moveTo>
                  <a:lnTo>
                    <a:pt x="57071" y="29531"/>
                  </a:lnTo>
                  <a:lnTo>
                    <a:pt x="597" y="29531"/>
                  </a:lnTo>
                  <a:lnTo>
                    <a:pt x="597" y="596"/>
                  </a:lnTo>
                  <a:close/>
                  <a:moveTo>
                    <a:pt x="1" y="0"/>
                  </a:moveTo>
                  <a:lnTo>
                    <a:pt x="1" y="30142"/>
                  </a:lnTo>
                  <a:lnTo>
                    <a:pt x="57667" y="30142"/>
                  </a:lnTo>
                  <a:lnTo>
                    <a:pt x="576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9"/>
            <p:cNvSpPr/>
            <p:nvPr/>
          </p:nvSpPr>
          <p:spPr>
            <a:xfrm>
              <a:off x="194573" y="3210616"/>
              <a:ext cx="318491" cy="503237"/>
            </a:xfrm>
            <a:custGeom>
              <a:avLst/>
              <a:gdLst/>
              <a:ahLst/>
              <a:cxnLst/>
              <a:rect l="l" t="t" r="r" b="b"/>
              <a:pathLst>
                <a:path w="19077" h="30143" extrusionOk="0">
                  <a:moveTo>
                    <a:pt x="3998" y="0"/>
                  </a:moveTo>
                  <a:cubicBezTo>
                    <a:pt x="2619" y="0"/>
                    <a:pt x="1286" y="188"/>
                    <a:pt x="1" y="549"/>
                  </a:cubicBezTo>
                  <a:lnTo>
                    <a:pt x="1" y="1160"/>
                  </a:lnTo>
                  <a:cubicBezTo>
                    <a:pt x="205" y="1113"/>
                    <a:pt x="409" y="1051"/>
                    <a:pt x="597" y="1004"/>
                  </a:cubicBezTo>
                  <a:lnTo>
                    <a:pt x="597" y="596"/>
                  </a:lnTo>
                  <a:lnTo>
                    <a:pt x="3998" y="596"/>
                  </a:lnTo>
                  <a:cubicBezTo>
                    <a:pt x="11976" y="596"/>
                    <a:pt x="18465" y="7085"/>
                    <a:pt x="18465" y="15063"/>
                  </a:cubicBezTo>
                  <a:cubicBezTo>
                    <a:pt x="18465" y="23042"/>
                    <a:pt x="11976" y="29531"/>
                    <a:pt x="3998" y="29531"/>
                  </a:cubicBezTo>
                  <a:lnTo>
                    <a:pt x="597" y="29531"/>
                  </a:lnTo>
                  <a:lnTo>
                    <a:pt x="597" y="29139"/>
                  </a:lnTo>
                  <a:cubicBezTo>
                    <a:pt x="409" y="29076"/>
                    <a:pt x="205" y="29029"/>
                    <a:pt x="1" y="28967"/>
                  </a:cubicBezTo>
                  <a:lnTo>
                    <a:pt x="1" y="29594"/>
                  </a:lnTo>
                  <a:cubicBezTo>
                    <a:pt x="1286" y="29954"/>
                    <a:pt x="2619" y="30142"/>
                    <a:pt x="3998" y="30142"/>
                  </a:cubicBezTo>
                  <a:cubicBezTo>
                    <a:pt x="5471" y="30142"/>
                    <a:pt x="6882" y="29923"/>
                    <a:pt x="8214" y="29531"/>
                  </a:cubicBezTo>
                  <a:cubicBezTo>
                    <a:pt x="14484" y="27713"/>
                    <a:pt x="19077" y="21913"/>
                    <a:pt x="19077" y="15063"/>
                  </a:cubicBezTo>
                  <a:cubicBezTo>
                    <a:pt x="19077" y="8229"/>
                    <a:pt x="14484" y="2430"/>
                    <a:pt x="8214" y="596"/>
                  </a:cubicBezTo>
                  <a:cubicBezTo>
                    <a:pt x="6882" y="220"/>
                    <a:pt x="5471" y="0"/>
                    <a:pt x="3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9"/>
            <p:cNvSpPr/>
            <p:nvPr/>
          </p:nvSpPr>
          <p:spPr>
            <a:xfrm>
              <a:off x="838058" y="3210616"/>
              <a:ext cx="319258" cy="503237"/>
            </a:xfrm>
            <a:custGeom>
              <a:avLst/>
              <a:gdLst/>
              <a:ahLst/>
              <a:cxnLst/>
              <a:rect l="l" t="t" r="r" b="b"/>
              <a:pathLst>
                <a:path w="19123" h="30143" extrusionOk="0">
                  <a:moveTo>
                    <a:pt x="15079" y="0"/>
                  </a:moveTo>
                  <a:cubicBezTo>
                    <a:pt x="13621" y="0"/>
                    <a:pt x="12195" y="220"/>
                    <a:pt x="10862" y="596"/>
                  </a:cubicBezTo>
                  <a:cubicBezTo>
                    <a:pt x="4593" y="2430"/>
                    <a:pt x="0" y="8229"/>
                    <a:pt x="0" y="15063"/>
                  </a:cubicBezTo>
                  <a:cubicBezTo>
                    <a:pt x="0" y="21913"/>
                    <a:pt x="4593" y="27713"/>
                    <a:pt x="10862" y="29531"/>
                  </a:cubicBezTo>
                  <a:cubicBezTo>
                    <a:pt x="12195" y="29923"/>
                    <a:pt x="13621" y="30142"/>
                    <a:pt x="15079" y="30142"/>
                  </a:cubicBezTo>
                  <a:cubicBezTo>
                    <a:pt x="16474" y="30142"/>
                    <a:pt x="17838" y="29938"/>
                    <a:pt x="19123" y="29578"/>
                  </a:cubicBezTo>
                  <a:lnTo>
                    <a:pt x="19123" y="28951"/>
                  </a:lnTo>
                  <a:cubicBezTo>
                    <a:pt x="18935" y="29014"/>
                    <a:pt x="18731" y="29076"/>
                    <a:pt x="18527" y="29123"/>
                  </a:cubicBezTo>
                  <a:lnTo>
                    <a:pt x="18527" y="29531"/>
                  </a:lnTo>
                  <a:lnTo>
                    <a:pt x="15079" y="29531"/>
                  </a:lnTo>
                  <a:cubicBezTo>
                    <a:pt x="7101" y="29531"/>
                    <a:pt x="611" y="23042"/>
                    <a:pt x="611" y="15063"/>
                  </a:cubicBezTo>
                  <a:cubicBezTo>
                    <a:pt x="611" y="7085"/>
                    <a:pt x="7101" y="596"/>
                    <a:pt x="15079" y="596"/>
                  </a:cubicBezTo>
                  <a:lnTo>
                    <a:pt x="18527" y="596"/>
                  </a:lnTo>
                  <a:lnTo>
                    <a:pt x="18527" y="1019"/>
                  </a:lnTo>
                  <a:cubicBezTo>
                    <a:pt x="18731" y="1066"/>
                    <a:pt x="18935" y="1129"/>
                    <a:pt x="19123" y="1176"/>
                  </a:cubicBezTo>
                  <a:lnTo>
                    <a:pt x="19123" y="565"/>
                  </a:lnTo>
                  <a:cubicBezTo>
                    <a:pt x="17838" y="204"/>
                    <a:pt x="16474" y="0"/>
                    <a:pt x="15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9"/>
            <p:cNvSpPr/>
            <p:nvPr/>
          </p:nvSpPr>
          <p:spPr>
            <a:xfrm>
              <a:off x="271252" y="3217160"/>
              <a:ext cx="9967" cy="490149"/>
            </a:xfrm>
            <a:custGeom>
              <a:avLst/>
              <a:gdLst/>
              <a:ahLst/>
              <a:cxnLst/>
              <a:rect l="l" t="t" r="r" b="b"/>
              <a:pathLst>
                <a:path w="597" h="29359" extrusionOk="0">
                  <a:moveTo>
                    <a:pt x="1" y="0"/>
                  </a:moveTo>
                  <a:lnTo>
                    <a:pt x="1" y="29358"/>
                  </a:lnTo>
                  <a:lnTo>
                    <a:pt x="596" y="29358"/>
                  </a:lnTo>
                  <a:lnTo>
                    <a:pt x="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9"/>
            <p:cNvSpPr/>
            <p:nvPr/>
          </p:nvSpPr>
          <p:spPr>
            <a:xfrm>
              <a:off x="1066243" y="3217160"/>
              <a:ext cx="10217" cy="490149"/>
            </a:xfrm>
            <a:custGeom>
              <a:avLst/>
              <a:gdLst/>
              <a:ahLst/>
              <a:cxnLst/>
              <a:rect l="l" t="t" r="r" b="b"/>
              <a:pathLst>
                <a:path w="612" h="29359" extrusionOk="0">
                  <a:moveTo>
                    <a:pt x="0" y="0"/>
                  </a:moveTo>
                  <a:lnTo>
                    <a:pt x="0" y="29358"/>
                  </a:lnTo>
                  <a:lnTo>
                    <a:pt x="611" y="29358"/>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9"/>
            <p:cNvSpPr/>
            <p:nvPr/>
          </p:nvSpPr>
          <p:spPr>
            <a:xfrm>
              <a:off x="339551" y="3399551"/>
              <a:ext cx="125363" cy="125363"/>
            </a:xfrm>
            <a:custGeom>
              <a:avLst/>
              <a:gdLst/>
              <a:ahLst/>
              <a:cxnLst/>
              <a:rect l="l" t="t" r="r" b="b"/>
              <a:pathLst>
                <a:path w="7509" h="7509" extrusionOk="0">
                  <a:moveTo>
                    <a:pt x="3762" y="596"/>
                  </a:moveTo>
                  <a:cubicBezTo>
                    <a:pt x="5502" y="596"/>
                    <a:pt x="6913" y="2007"/>
                    <a:pt x="6913" y="3746"/>
                  </a:cubicBezTo>
                  <a:cubicBezTo>
                    <a:pt x="6913" y="5502"/>
                    <a:pt x="5502" y="6913"/>
                    <a:pt x="3762" y="6913"/>
                  </a:cubicBezTo>
                  <a:cubicBezTo>
                    <a:pt x="2007" y="6913"/>
                    <a:pt x="596" y="5502"/>
                    <a:pt x="596" y="3746"/>
                  </a:cubicBezTo>
                  <a:cubicBezTo>
                    <a:pt x="596" y="2007"/>
                    <a:pt x="2007" y="596"/>
                    <a:pt x="3762" y="596"/>
                  </a:cubicBezTo>
                  <a:close/>
                  <a:moveTo>
                    <a:pt x="3762" y="0"/>
                  </a:moveTo>
                  <a:cubicBezTo>
                    <a:pt x="1678" y="0"/>
                    <a:pt x="1" y="1677"/>
                    <a:pt x="1" y="3746"/>
                  </a:cubicBezTo>
                  <a:cubicBezTo>
                    <a:pt x="1" y="5831"/>
                    <a:pt x="1678" y="7508"/>
                    <a:pt x="3762" y="7508"/>
                  </a:cubicBezTo>
                  <a:cubicBezTo>
                    <a:pt x="5831" y="7508"/>
                    <a:pt x="7509" y="5831"/>
                    <a:pt x="7509" y="3746"/>
                  </a:cubicBezTo>
                  <a:cubicBezTo>
                    <a:pt x="7509" y="1677"/>
                    <a:pt x="5831" y="0"/>
                    <a:pt x="3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9"/>
            <p:cNvSpPr/>
            <p:nvPr/>
          </p:nvSpPr>
          <p:spPr>
            <a:xfrm>
              <a:off x="613263" y="3399551"/>
              <a:ext cx="125630" cy="125363"/>
            </a:xfrm>
            <a:custGeom>
              <a:avLst/>
              <a:gdLst/>
              <a:ahLst/>
              <a:cxnLst/>
              <a:rect l="l" t="t" r="r" b="b"/>
              <a:pathLst>
                <a:path w="7525" h="7509" extrusionOk="0">
                  <a:moveTo>
                    <a:pt x="3763" y="596"/>
                  </a:moveTo>
                  <a:cubicBezTo>
                    <a:pt x="5503" y="596"/>
                    <a:pt x="6913" y="2007"/>
                    <a:pt x="6913" y="3746"/>
                  </a:cubicBezTo>
                  <a:cubicBezTo>
                    <a:pt x="6913" y="5502"/>
                    <a:pt x="5503" y="6913"/>
                    <a:pt x="3763" y="6913"/>
                  </a:cubicBezTo>
                  <a:cubicBezTo>
                    <a:pt x="2023" y="6913"/>
                    <a:pt x="597" y="5502"/>
                    <a:pt x="597" y="3746"/>
                  </a:cubicBezTo>
                  <a:cubicBezTo>
                    <a:pt x="597" y="2007"/>
                    <a:pt x="2023" y="596"/>
                    <a:pt x="3763" y="596"/>
                  </a:cubicBezTo>
                  <a:close/>
                  <a:moveTo>
                    <a:pt x="3763" y="0"/>
                  </a:moveTo>
                  <a:cubicBezTo>
                    <a:pt x="1694" y="0"/>
                    <a:pt x="1" y="1677"/>
                    <a:pt x="1" y="3746"/>
                  </a:cubicBezTo>
                  <a:cubicBezTo>
                    <a:pt x="1" y="5831"/>
                    <a:pt x="1694" y="7508"/>
                    <a:pt x="3763" y="7508"/>
                  </a:cubicBezTo>
                  <a:cubicBezTo>
                    <a:pt x="5832" y="7508"/>
                    <a:pt x="7525" y="5831"/>
                    <a:pt x="7525" y="3746"/>
                  </a:cubicBezTo>
                  <a:cubicBezTo>
                    <a:pt x="7525" y="1677"/>
                    <a:pt x="5832" y="0"/>
                    <a:pt x="3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9"/>
            <p:cNvSpPr/>
            <p:nvPr/>
          </p:nvSpPr>
          <p:spPr>
            <a:xfrm>
              <a:off x="886991" y="3399551"/>
              <a:ext cx="125613" cy="125363"/>
            </a:xfrm>
            <a:custGeom>
              <a:avLst/>
              <a:gdLst/>
              <a:ahLst/>
              <a:cxnLst/>
              <a:rect l="l" t="t" r="r" b="b"/>
              <a:pathLst>
                <a:path w="7524" h="7509" extrusionOk="0">
                  <a:moveTo>
                    <a:pt x="3762" y="596"/>
                  </a:moveTo>
                  <a:cubicBezTo>
                    <a:pt x="5502" y="596"/>
                    <a:pt x="6928" y="2007"/>
                    <a:pt x="6928" y="3746"/>
                  </a:cubicBezTo>
                  <a:cubicBezTo>
                    <a:pt x="6928" y="5502"/>
                    <a:pt x="5502" y="6913"/>
                    <a:pt x="3762" y="6913"/>
                  </a:cubicBezTo>
                  <a:cubicBezTo>
                    <a:pt x="2022" y="6913"/>
                    <a:pt x="612" y="5502"/>
                    <a:pt x="612" y="3746"/>
                  </a:cubicBezTo>
                  <a:cubicBezTo>
                    <a:pt x="612" y="2007"/>
                    <a:pt x="2022" y="596"/>
                    <a:pt x="3762" y="596"/>
                  </a:cubicBezTo>
                  <a:close/>
                  <a:moveTo>
                    <a:pt x="3762" y="0"/>
                  </a:moveTo>
                  <a:cubicBezTo>
                    <a:pt x="1693" y="0"/>
                    <a:pt x="0" y="1677"/>
                    <a:pt x="0" y="3746"/>
                  </a:cubicBezTo>
                  <a:cubicBezTo>
                    <a:pt x="0" y="5831"/>
                    <a:pt x="1693" y="7508"/>
                    <a:pt x="3762" y="7508"/>
                  </a:cubicBezTo>
                  <a:cubicBezTo>
                    <a:pt x="5831" y="7508"/>
                    <a:pt x="7524" y="5831"/>
                    <a:pt x="7524" y="3746"/>
                  </a:cubicBezTo>
                  <a:cubicBezTo>
                    <a:pt x="7524" y="1677"/>
                    <a:pt x="5831" y="0"/>
                    <a:pt x="3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9"/>
            <p:cNvSpPr/>
            <p:nvPr/>
          </p:nvSpPr>
          <p:spPr>
            <a:xfrm>
              <a:off x="1088481" y="3439319"/>
              <a:ext cx="45544" cy="45561"/>
            </a:xfrm>
            <a:custGeom>
              <a:avLst/>
              <a:gdLst/>
              <a:ahLst/>
              <a:cxnLst/>
              <a:rect l="l" t="t" r="r" b="b"/>
              <a:pathLst>
                <a:path w="2728" h="2729" extrusionOk="0">
                  <a:moveTo>
                    <a:pt x="1364" y="612"/>
                  </a:moveTo>
                  <a:cubicBezTo>
                    <a:pt x="1787" y="612"/>
                    <a:pt x="2132" y="941"/>
                    <a:pt x="2132" y="1364"/>
                  </a:cubicBezTo>
                  <a:cubicBezTo>
                    <a:pt x="2132" y="1788"/>
                    <a:pt x="1787" y="2132"/>
                    <a:pt x="1364" y="2132"/>
                  </a:cubicBezTo>
                  <a:cubicBezTo>
                    <a:pt x="941" y="2132"/>
                    <a:pt x="596" y="1788"/>
                    <a:pt x="596" y="1364"/>
                  </a:cubicBezTo>
                  <a:cubicBezTo>
                    <a:pt x="596" y="941"/>
                    <a:pt x="941" y="612"/>
                    <a:pt x="1364" y="612"/>
                  </a:cubicBezTo>
                  <a:close/>
                  <a:moveTo>
                    <a:pt x="1364" y="1"/>
                  </a:moveTo>
                  <a:cubicBezTo>
                    <a:pt x="612" y="1"/>
                    <a:pt x="0" y="612"/>
                    <a:pt x="0" y="1364"/>
                  </a:cubicBezTo>
                  <a:cubicBezTo>
                    <a:pt x="0" y="2117"/>
                    <a:pt x="612" y="2728"/>
                    <a:pt x="1364" y="2728"/>
                  </a:cubicBezTo>
                  <a:cubicBezTo>
                    <a:pt x="2116" y="2728"/>
                    <a:pt x="2728" y="2117"/>
                    <a:pt x="2728" y="1364"/>
                  </a:cubicBezTo>
                  <a:cubicBezTo>
                    <a:pt x="2728" y="612"/>
                    <a:pt x="2116" y="1"/>
                    <a:pt x="1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9"/>
            <p:cNvSpPr/>
            <p:nvPr/>
          </p:nvSpPr>
          <p:spPr>
            <a:xfrm>
              <a:off x="944822" y="3370770"/>
              <a:ext cx="208320" cy="182927"/>
            </a:xfrm>
            <a:custGeom>
              <a:avLst/>
              <a:gdLst/>
              <a:ahLst/>
              <a:cxnLst/>
              <a:rect l="l" t="t" r="r" b="b"/>
              <a:pathLst>
                <a:path w="12478" h="10957" extrusionOk="0">
                  <a:moveTo>
                    <a:pt x="12399" y="0"/>
                  </a:moveTo>
                  <a:lnTo>
                    <a:pt x="0" y="1756"/>
                  </a:lnTo>
                  <a:lnTo>
                    <a:pt x="0" y="9201"/>
                  </a:lnTo>
                  <a:lnTo>
                    <a:pt x="12399" y="10956"/>
                  </a:lnTo>
                  <a:lnTo>
                    <a:pt x="12477" y="10361"/>
                  </a:lnTo>
                  <a:lnTo>
                    <a:pt x="596" y="8684"/>
                  </a:lnTo>
                  <a:lnTo>
                    <a:pt x="596" y="2273"/>
                  </a:lnTo>
                  <a:lnTo>
                    <a:pt x="12477" y="580"/>
                  </a:lnTo>
                  <a:lnTo>
                    <a:pt x="123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9"/>
            <p:cNvSpPr/>
            <p:nvPr/>
          </p:nvSpPr>
          <p:spPr>
            <a:xfrm>
              <a:off x="199030" y="3370770"/>
              <a:ext cx="208320" cy="182927"/>
            </a:xfrm>
            <a:custGeom>
              <a:avLst/>
              <a:gdLst/>
              <a:ahLst/>
              <a:cxnLst/>
              <a:rect l="l" t="t" r="r" b="b"/>
              <a:pathLst>
                <a:path w="12478" h="10957" extrusionOk="0">
                  <a:moveTo>
                    <a:pt x="79" y="0"/>
                  </a:moveTo>
                  <a:lnTo>
                    <a:pt x="0" y="580"/>
                  </a:lnTo>
                  <a:lnTo>
                    <a:pt x="11866" y="2273"/>
                  </a:lnTo>
                  <a:lnTo>
                    <a:pt x="11866" y="8684"/>
                  </a:lnTo>
                  <a:lnTo>
                    <a:pt x="0" y="10361"/>
                  </a:lnTo>
                  <a:lnTo>
                    <a:pt x="79" y="10956"/>
                  </a:lnTo>
                  <a:lnTo>
                    <a:pt x="12477" y="9201"/>
                  </a:lnTo>
                  <a:lnTo>
                    <a:pt x="12477" y="1756"/>
                  </a:lnTo>
                  <a:lnTo>
                    <a:pt x="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9"/>
            <p:cNvSpPr/>
            <p:nvPr/>
          </p:nvSpPr>
          <p:spPr>
            <a:xfrm>
              <a:off x="671093" y="3167961"/>
              <a:ext cx="9967" cy="592990"/>
            </a:xfrm>
            <a:custGeom>
              <a:avLst/>
              <a:gdLst/>
              <a:ahLst/>
              <a:cxnLst/>
              <a:rect l="l" t="t" r="r" b="b"/>
              <a:pathLst>
                <a:path w="597" h="35519" extrusionOk="0">
                  <a:moveTo>
                    <a:pt x="1" y="0"/>
                  </a:moveTo>
                  <a:lnTo>
                    <a:pt x="1" y="35518"/>
                  </a:lnTo>
                  <a:lnTo>
                    <a:pt x="597" y="35518"/>
                  </a:lnTo>
                  <a:lnTo>
                    <a:pt x="5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9"/>
            <p:cNvSpPr/>
            <p:nvPr/>
          </p:nvSpPr>
          <p:spPr>
            <a:xfrm>
              <a:off x="1124074" y="3427282"/>
              <a:ext cx="9950" cy="69101"/>
            </a:xfrm>
            <a:custGeom>
              <a:avLst/>
              <a:gdLst/>
              <a:ahLst/>
              <a:cxnLst/>
              <a:rect l="l" t="t" r="r" b="b"/>
              <a:pathLst>
                <a:path w="596" h="4139" extrusionOk="0">
                  <a:moveTo>
                    <a:pt x="0" y="1"/>
                  </a:moveTo>
                  <a:lnTo>
                    <a:pt x="0" y="4139"/>
                  </a:lnTo>
                  <a:lnTo>
                    <a:pt x="596" y="4139"/>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9"/>
            <p:cNvSpPr/>
            <p:nvPr/>
          </p:nvSpPr>
          <p:spPr>
            <a:xfrm>
              <a:off x="212637" y="3439319"/>
              <a:ext cx="45544" cy="45561"/>
            </a:xfrm>
            <a:custGeom>
              <a:avLst/>
              <a:gdLst/>
              <a:ahLst/>
              <a:cxnLst/>
              <a:rect l="l" t="t" r="r" b="b"/>
              <a:pathLst>
                <a:path w="2728" h="2729" extrusionOk="0">
                  <a:moveTo>
                    <a:pt x="1364" y="612"/>
                  </a:moveTo>
                  <a:cubicBezTo>
                    <a:pt x="1787" y="612"/>
                    <a:pt x="2132" y="941"/>
                    <a:pt x="2132" y="1364"/>
                  </a:cubicBezTo>
                  <a:cubicBezTo>
                    <a:pt x="2132" y="1788"/>
                    <a:pt x="1787" y="2132"/>
                    <a:pt x="1364" y="2132"/>
                  </a:cubicBezTo>
                  <a:cubicBezTo>
                    <a:pt x="941" y="2132"/>
                    <a:pt x="612" y="1788"/>
                    <a:pt x="612" y="1364"/>
                  </a:cubicBezTo>
                  <a:cubicBezTo>
                    <a:pt x="612" y="941"/>
                    <a:pt x="941" y="612"/>
                    <a:pt x="1364" y="612"/>
                  </a:cubicBezTo>
                  <a:close/>
                  <a:moveTo>
                    <a:pt x="1364" y="1"/>
                  </a:moveTo>
                  <a:cubicBezTo>
                    <a:pt x="612" y="1"/>
                    <a:pt x="1" y="612"/>
                    <a:pt x="1" y="1364"/>
                  </a:cubicBezTo>
                  <a:cubicBezTo>
                    <a:pt x="1" y="2117"/>
                    <a:pt x="612" y="2728"/>
                    <a:pt x="1364" y="2728"/>
                  </a:cubicBezTo>
                  <a:cubicBezTo>
                    <a:pt x="2117" y="2728"/>
                    <a:pt x="2728" y="2117"/>
                    <a:pt x="2728" y="1364"/>
                  </a:cubicBezTo>
                  <a:cubicBezTo>
                    <a:pt x="2728" y="612"/>
                    <a:pt x="2117" y="1"/>
                    <a:pt x="1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9"/>
            <p:cNvSpPr/>
            <p:nvPr/>
          </p:nvSpPr>
          <p:spPr>
            <a:xfrm>
              <a:off x="212637" y="3427282"/>
              <a:ext cx="10217" cy="69101"/>
            </a:xfrm>
            <a:custGeom>
              <a:avLst/>
              <a:gdLst/>
              <a:ahLst/>
              <a:cxnLst/>
              <a:rect l="l" t="t" r="r" b="b"/>
              <a:pathLst>
                <a:path w="612" h="4139" extrusionOk="0">
                  <a:moveTo>
                    <a:pt x="1" y="1"/>
                  </a:moveTo>
                  <a:lnTo>
                    <a:pt x="1" y="4139"/>
                  </a:lnTo>
                  <a:lnTo>
                    <a:pt x="612" y="4139"/>
                  </a:lnTo>
                  <a:lnTo>
                    <a:pt x="6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9"/>
            <p:cNvSpPr/>
            <p:nvPr/>
          </p:nvSpPr>
          <p:spPr>
            <a:xfrm>
              <a:off x="191184" y="3159580"/>
              <a:ext cx="969545" cy="604242"/>
            </a:xfrm>
            <a:custGeom>
              <a:avLst/>
              <a:gdLst/>
              <a:ahLst/>
              <a:cxnLst/>
              <a:rect l="l" t="t" r="r" b="b"/>
              <a:pathLst>
                <a:path w="58074" h="36193" extrusionOk="0">
                  <a:moveTo>
                    <a:pt x="57070" y="1004"/>
                  </a:moveTo>
                  <a:lnTo>
                    <a:pt x="57070" y="35190"/>
                  </a:lnTo>
                  <a:lnTo>
                    <a:pt x="1003" y="35190"/>
                  </a:lnTo>
                  <a:lnTo>
                    <a:pt x="1003" y="1004"/>
                  </a:lnTo>
                  <a:close/>
                  <a:moveTo>
                    <a:pt x="0" y="1"/>
                  </a:moveTo>
                  <a:lnTo>
                    <a:pt x="0" y="36193"/>
                  </a:lnTo>
                  <a:lnTo>
                    <a:pt x="58074" y="36193"/>
                  </a:lnTo>
                  <a:lnTo>
                    <a:pt x="580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69"/>
          <p:cNvGrpSpPr/>
          <p:nvPr/>
        </p:nvGrpSpPr>
        <p:grpSpPr>
          <a:xfrm>
            <a:off x="5842405" y="1888441"/>
            <a:ext cx="692025" cy="692012"/>
            <a:chOff x="206610" y="1727680"/>
            <a:chExt cx="910679" cy="910662"/>
          </a:xfrm>
        </p:grpSpPr>
        <p:sp>
          <p:nvSpPr>
            <p:cNvPr id="1193" name="Google Shape;1193;p69"/>
            <p:cNvSpPr/>
            <p:nvPr/>
          </p:nvSpPr>
          <p:spPr>
            <a:xfrm>
              <a:off x="206610" y="1727680"/>
              <a:ext cx="910679" cy="910662"/>
            </a:xfrm>
            <a:custGeom>
              <a:avLst/>
              <a:gdLst/>
              <a:ahLst/>
              <a:cxnLst/>
              <a:rect l="l" t="t" r="r" b="b"/>
              <a:pathLst>
                <a:path w="54548" h="54547" extrusionOk="0">
                  <a:moveTo>
                    <a:pt x="27274" y="0"/>
                  </a:moveTo>
                  <a:cubicBezTo>
                    <a:pt x="23027" y="0"/>
                    <a:pt x="19014" y="972"/>
                    <a:pt x="15425" y="2696"/>
                  </a:cubicBezTo>
                  <a:cubicBezTo>
                    <a:pt x="14829" y="2994"/>
                    <a:pt x="14249" y="3292"/>
                    <a:pt x="13685" y="3621"/>
                  </a:cubicBezTo>
                  <a:cubicBezTo>
                    <a:pt x="9327" y="6129"/>
                    <a:pt x="5722" y="9812"/>
                    <a:pt x="3324" y="14232"/>
                  </a:cubicBezTo>
                  <a:cubicBezTo>
                    <a:pt x="2995" y="14812"/>
                    <a:pt x="2713" y="15408"/>
                    <a:pt x="2431" y="16019"/>
                  </a:cubicBezTo>
                  <a:cubicBezTo>
                    <a:pt x="879" y="19452"/>
                    <a:pt x="1" y="23261"/>
                    <a:pt x="1" y="27273"/>
                  </a:cubicBezTo>
                  <a:cubicBezTo>
                    <a:pt x="1" y="28214"/>
                    <a:pt x="48" y="29139"/>
                    <a:pt x="142" y="30063"/>
                  </a:cubicBezTo>
                  <a:cubicBezTo>
                    <a:pt x="299" y="31584"/>
                    <a:pt x="581" y="33057"/>
                    <a:pt x="973" y="34499"/>
                  </a:cubicBezTo>
                  <a:cubicBezTo>
                    <a:pt x="3355" y="43167"/>
                    <a:pt x="9907" y="50111"/>
                    <a:pt x="18340" y="53042"/>
                  </a:cubicBezTo>
                  <a:cubicBezTo>
                    <a:pt x="19641" y="53496"/>
                    <a:pt x="20989" y="53841"/>
                    <a:pt x="22368" y="54092"/>
                  </a:cubicBezTo>
                  <a:cubicBezTo>
                    <a:pt x="23967" y="54390"/>
                    <a:pt x="25597" y="54547"/>
                    <a:pt x="27274" y="54547"/>
                  </a:cubicBezTo>
                  <a:cubicBezTo>
                    <a:pt x="29892" y="54547"/>
                    <a:pt x="32431" y="54170"/>
                    <a:pt x="34814" y="53481"/>
                  </a:cubicBezTo>
                  <a:cubicBezTo>
                    <a:pt x="35503" y="53293"/>
                    <a:pt x="36193" y="53058"/>
                    <a:pt x="36851" y="52807"/>
                  </a:cubicBezTo>
                  <a:cubicBezTo>
                    <a:pt x="41319" y="51145"/>
                    <a:pt x="45206" y="48340"/>
                    <a:pt x="48215" y="44750"/>
                  </a:cubicBezTo>
                  <a:cubicBezTo>
                    <a:pt x="48638" y="44233"/>
                    <a:pt x="49046" y="43716"/>
                    <a:pt x="49438" y="43167"/>
                  </a:cubicBezTo>
                  <a:cubicBezTo>
                    <a:pt x="52651" y="38700"/>
                    <a:pt x="54548" y="33198"/>
                    <a:pt x="54548" y="27273"/>
                  </a:cubicBezTo>
                  <a:cubicBezTo>
                    <a:pt x="54548" y="20486"/>
                    <a:pt x="52087" y="14295"/>
                    <a:pt x="47996" y="9530"/>
                  </a:cubicBezTo>
                  <a:cubicBezTo>
                    <a:pt x="47306" y="8731"/>
                    <a:pt x="46585" y="7978"/>
                    <a:pt x="45817" y="7273"/>
                  </a:cubicBezTo>
                  <a:cubicBezTo>
                    <a:pt x="42729" y="4404"/>
                    <a:pt x="38983" y="2241"/>
                    <a:pt x="34814" y="1050"/>
                  </a:cubicBezTo>
                  <a:cubicBezTo>
                    <a:pt x="33481" y="658"/>
                    <a:pt x="32102" y="376"/>
                    <a:pt x="30691" y="204"/>
                  </a:cubicBezTo>
                  <a:cubicBezTo>
                    <a:pt x="29563" y="63"/>
                    <a:pt x="28434" y="0"/>
                    <a:pt x="27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4" name="Google Shape;1194;p69"/>
            <p:cNvGrpSpPr/>
            <p:nvPr/>
          </p:nvGrpSpPr>
          <p:grpSpPr>
            <a:xfrm>
              <a:off x="208980" y="1731069"/>
              <a:ext cx="822996" cy="899694"/>
              <a:chOff x="208980" y="1731069"/>
              <a:chExt cx="822996" cy="899694"/>
            </a:xfrm>
          </p:grpSpPr>
          <p:sp>
            <p:nvSpPr>
              <p:cNvPr id="1195" name="Google Shape;1195;p69"/>
              <p:cNvSpPr/>
              <p:nvPr/>
            </p:nvSpPr>
            <p:spPr>
              <a:xfrm>
                <a:off x="335360" y="1731069"/>
                <a:ext cx="452468" cy="899694"/>
              </a:xfrm>
              <a:custGeom>
                <a:avLst/>
                <a:gdLst/>
                <a:ahLst/>
                <a:cxnLst/>
                <a:rect l="l" t="t" r="r" b="b"/>
                <a:pathLst>
                  <a:path w="27102" h="53890" extrusionOk="0">
                    <a:moveTo>
                      <a:pt x="22979" y="1"/>
                    </a:moveTo>
                    <a:cubicBezTo>
                      <a:pt x="21772" y="314"/>
                      <a:pt x="20612" y="690"/>
                      <a:pt x="19468" y="1145"/>
                    </a:cubicBezTo>
                    <a:cubicBezTo>
                      <a:pt x="16224" y="2415"/>
                      <a:pt x="13261" y="4217"/>
                      <a:pt x="10659" y="6459"/>
                    </a:cubicBezTo>
                    <a:cubicBezTo>
                      <a:pt x="10189" y="6866"/>
                      <a:pt x="9735" y="7289"/>
                      <a:pt x="9280" y="7713"/>
                    </a:cubicBezTo>
                    <a:cubicBezTo>
                      <a:pt x="7509" y="9452"/>
                      <a:pt x="5926" y="11396"/>
                      <a:pt x="4609" y="13512"/>
                    </a:cubicBezTo>
                    <a:cubicBezTo>
                      <a:pt x="4296" y="14029"/>
                      <a:pt x="3998" y="14531"/>
                      <a:pt x="3700" y="15064"/>
                    </a:cubicBezTo>
                    <a:cubicBezTo>
                      <a:pt x="2650" y="16992"/>
                      <a:pt x="1819" y="19029"/>
                      <a:pt x="1192" y="21177"/>
                    </a:cubicBezTo>
                    <a:cubicBezTo>
                      <a:pt x="1035" y="21710"/>
                      <a:pt x="894" y="22258"/>
                      <a:pt x="769" y="22807"/>
                    </a:cubicBezTo>
                    <a:cubicBezTo>
                      <a:pt x="267" y="25001"/>
                      <a:pt x="1" y="27305"/>
                      <a:pt x="1" y="29657"/>
                    </a:cubicBezTo>
                    <a:cubicBezTo>
                      <a:pt x="1" y="31726"/>
                      <a:pt x="205" y="33732"/>
                      <a:pt x="596" y="35676"/>
                    </a:cubicBezTo>
                    <a:cubicBezTo>
                      <a:pt x="973" y="37619"/>
                      <a:pt x="1553" y="39484"/>
                      <a:pt x="2289" y="41271"/>
                    </a:cubicBezTo>
                    <a:cubicBezTo>
                      <a:pt x="4123" y="45754"/>
                      <a:pt x="7007" y="49720"/>
                      <a:pt x="10628" y="52839"/>
                    </a:cubicBezTo>
                    <a:cubicBezTo>
                      <a:pt x="11929" y="53293"/>
                      <a:pt x="13277" y="53638"/>
                      <a:pt x="14656" y="53889"/>
                    </a:cubicBezTo>
                    <a:cubicBezTo>
                      <a:pt x="9656" y="50582"/>
                      <a:pt x="5722" y="45770"/>
                      <a:pt x="3527" y="40096"/>
                    </a:cubicBezTo>
                    <a:cubicBezTo>
                      <a:pt x="3308" y="39531"/>
                      <a:pt x="3120" y="38967"/>
                      <a:pt x="2932" y="38403"/>
                    </a:cubicBezTo>
                    <a:cubicBezTo>
                      <a:pt x="2070" y="35644"/>
                      <a:pt x="1600" y="32713"/>
                      <a:pt x="1600" y="29657"/>
                    </a:cubicBezTo>
                    <a:cubicBezTo>
                      <a:pt x="1600" y="27290"/>
                      <a:pt x="1882" y="24986"/>
                      <a:pt x="2415" y="22776"/>
                    </a:cubicBezTo>
                    <a:cubicBezTo>
                      <a:pt x="2540" y="22258"/>
                      <a:pt x="2697" y="21725"/>
                      <a:pt x="2853" y="21208"/>
                    </a:cubicBezTo>
                    <a:cubicBezTo>
                      <a:pt x="3496" y="19092"/>
                      <a:pt x="4390" y="17054"/>
                      <a:pt x="5487" y="15158"/>
                    </a:cubicBezTo>
                    <a:cubicBezTo>
                      <a:pt x="5769" y="14641"/>
                      <a:pt x="6098" y="14139"/>
                      <a:pt x="6427" y="13637"/>
                    </a:cubicBezTo>
                    <a:cubicBezTo>
                      <a:pt x="7760" y="11631"/>
                      <a:pt x="9343" y="9797"/>
                      <a:pt x="11130" y="8167"/>
                    </a:cubicBezTo>
                    <a:cubicBezTo>
                      <a:pt x="11647" y="7697"/>
                      <a:pt x="12195" y="7227"/>
                      <a:pt x="12760" y="6788"/>
                    </a:cubicBezTo>
                    <a:cubicBezTo>
                      <a:pt x="15769" y="4437"/>
                      <a:pt x="19249" y="2665"/>
                      <a:pt x="23042" y="1647"/>
                    </a:cubicBezTo>
                    <a:cubicBezTo>
                      <a:pt x="24359" y="1286"/>
                      <a:pt x="25707" y="1020"/>
                      <a:pt x="27102" y="847"/>
                    </a:cubicBezTo>
                    <a:cubicBezTo>
                      <a:pt x="25769" y="455"/>
                      <a:pt x="24390" y="173"/>
                      <a:pt x="229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9"/>
              <p:cNvSpPr/>
              <p:nvPr/>
            </p:nvSpPr>
            <p:spPr>
              <a:xfrm>
                <a:off x="247178" y="1955598"/>
                <a:ext cx="784799" cy="519198"/>
              </a:xfrm>
              <a:custGeom>
                <a:avLst/>
                <a:gdLst/>
                <a:ahLst/>
                <a:cxnLst/>
                <a:rect l="l" t="t" r="r" b="b"/>
                <a:pathLst>
                  <a:path w="47008" h="31099" extrusionOk="0">
                    <a:moveTo>
                      <a:pt x="7728" y="0"/>
                    </a:moveTo>
                    <a:cubicBezTo>
                      <a:pt x="6396" y="0"/>
                      <a:pt x="5079" y="63"/>
                      <a:pt x="3778" y="188"/>
                    </a:cubicBezTo>
                    <a:cubicBezTo>
                      <a:pt x="2806" y="282"/>
                      <a:pt x="1834" y="408"/>
                      <a:pt x="894" y="580"/>
                    </a:cubicBezTo>
                    <a:cubicBezTo>
                      <a:pt x="565" y="1160"/>
                      <a:pt x="283" y="1756"/>
                      <a:pt x="1" y="2367"/>
                    </a:cubicBezTo>
                    <a:cubicBezTo>
                      <a:pt x="1004" y="2163"/>
                      <a:pt x="2038" y="1991"/>
                      <a:pt x="3073" y="1881"/>
                    </a:cubicBezTo>
                    <a:cubicBezTo>
                      <a:pt x="4593" y="1693"/>
                      <a:pt x="6145" y="1599"/>
                      <a:pt x="7728" y="1599"/>
                    </a:cubicBezTo>
                    <a:cubicBezTo>
                      <a:pt x="8151" y="1599"/>
                      <a:pt x="8574" y="1599"/>
                      <a:pt x="8982" y="1615"/>
                    </a:cubicBezTo>
                    <a:cubicBezTo>
                      <a:pt x="9578" y="1630"/>
                      <a:pt x="10173" y="1677"/>
                      <a:pt x="10769" y="1709"/>
                    </a:cubicBezTo>
                    <a:cubicBezTo>
                      <a:pt x="17305" y="2210"/>
                      <a:pt x="23418" y="4342"/>
                      <a:pt x="28685" y="7665"/>
                    </a:cubicBezTo>
                    <a:cubicBezTo>
                      <a:pt x="34061" y="11082"/>
                      <a:pt x="38575" y="15769"/>
                      <a:pt x="41773" y="21286"/>
                    </a:cubicBezTo>
                    <a:cubicBezTo>
                      <a:pt x="43528" y="24327"/>
                      <a:pt x="44876" y="27619"/>
                      <a:pt x="45785" y="31098"/>
                    </a:cubicBezTo>
                    <a:cubicBezTo>
                      <a:pt x="46208" y="30581"/>
                      <a:pt x="46616" y="30064"/>
                      <a:pt x="47008" y="29515"/>
                    </a:cubicBezTo>
                    <a:cubicBezTo>
                      <a:pt x="45989" y="26051"/>
                      <a:pt x="44531" y="22759"/>
                      <a:pt x="42697" y="19734"/>
                    </a:cubicBezTo>
                    <a:cubicBezTo>
                      <a:pt x="39468" y="14421"/>
                      <a:pt x="35080" y="9907"/>
                      <a:pt x="29860" y="6537"/>
                    </a:cubicBezTo>
                    <a:cubicBezTo>
                      <a:pt x="24531" y="3088"/>
                      <a:pt x="18339" y="831"/>
                      <a:pt x="11709" y="188"/>
                    </a:cubicBezTo>
                    <a:cubicBezTo>
                      <a:pt x="11098" y="141"/>
                      <a:pt x="10502" y="94"/>
                      <a:pt x="9891" y="63"/>
                    </a:cubicBezTo>
                    <a:cubicBezTo>
                      <a:pt x="9186" y="16"/>
                      <a:pt x="8449" y="0"/>
                      <a:pt x="7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9"/>
              <p:cNvSpPr/>
              <p:nvPr/>
            </p:nvSpPr>
            <p:spPr>
              <a:xfrm>
                <a:off x="208980" y="2084348"/>
                <a:ext cx="612873" cy="536193"/>
              </a:xfrm>
              <a:custGeom>
                <a:avLst/>
                <a:gdLst/>
                <a:ahLst/>
                <a:cxnLst/>
                <a:rect l="l" t="t" r="r" b="b"/>
                <a:pathLst>
                  <a:path w="36710" h="32117" extrusionOk="0">
                    <a:moveTo>
                      <a:pt x="9123" y="0"/>
                    </a:moveTo>
                    <a:cubicBezTo>
                      <a:pt x="8997" y="0"/>
                      <a:pt x="8887" y="0"/>
                      <a:pt x="8762" y="16"/>
                    </a:cubicBezTo>
                    <a:cubicBezTo>
                      <a:pt x="6975" y="78"/>
                      <a:pt x="5361" y="690"/>
                      <a:pt x="4013" y="1787"/>
                    </a:cubicBezTo>
                    <a:cubicBezTo>
                      <a:pt x="3339" y="2336"/>
                      <a:pt x="2727" y="2994"/>
                      <a:pt x="2194" y="3762"/>
                    </a:cubicBezTo>
                    <a:cubicBezTo>
                      <a:pt x="1254" y="5110"/>
                      <a:pt x="533" y="6771"/>
                      <a:pt x="0" y="8699"/>
                    </a:cubicBezTo>
                    <a:cubicBezTo>
                      <a:pt x="157" y="10220"/>
                      <a:pt x="439" y="11693"/>
                      <a:pt x="831" y="13135"/>
                    </a:cubicBezTo>
                    <a:cubicBezTo>
                      <a:pt x="1191" y="9608"/>
                      <a:pt x="2085" y="6709"/>
                      <a:pt x="3511" y="4671"/>
                    </a:cubicBezTo>
                    <a:cubicBezTo>
                      <a:pt x="3699" y="4405"/>
                      <a:pt x="3903" y="4138"/>
                      <a:pt x="4122" y="3903"/>
                    </a:cubicBezTo>
                    <a:cubicBezTo>
                      <a:pt x="5267" y="2571"/>
                      <a:pt x="6693" y="1818"/>
                      <a:pt x="8339" y="1646"/>
                    </a:cubicBezTo>
                    <a:cubicBezTo>
                      <a:pt x="8605" y="1615"/>
                      <a:pt x="8856" y="1599"/>
                      <a:pt x="9123" y="1599"/>
                    </a:cubicBezTo>
                    <a:cubicBezTo>
                      <a:pt x="9420" y="1599"/>
                      <a:pt x="9718" y="1599"/>
                      <a:pt x="9985" y="1615"/>
                    </a:cubicBezTo>
                    <a:cubicBezTo>
                      <a:pt x="14891" y="1881"/>
                      <a:pt x="16787" y="4436"/>
                      <a:pt x="19107" y="11270"/>
                    </a:cubicBezTo>
                    <a:cubicBezTo>
                      <a:pt x="19248" y="11677"/>
                      <a:pt x="19389" y="12085"/>
                      <a:pt x="19530" y="12524"/>
                    </a:cubicBezTo>
                    <a:cubicBezTo>
                      <a:pt x="20502" y="15486"/>
                      <a:pt x="21787" y="19436"/>
                      <a:pt x="24813" y="23480"/>
                    </a:cubicBezTo>
                    <a:cubicBezTo>
                      <a:pt x="27007" y="26411"/>
                      <a:pt x="30110" y="29405"/>
                      <a:pt x="34672" y="32117"/>
                    </a:cubicBezTo>
                    <a:cubicBezTo>
                      <a:pt x="35361" y="31929"/>
                      <a:pt x="36051" y="31694"/>
                      <a:pt x="36709" y="31443"/>
                    </a:cubicBezTo>
                    <a:cubicBezTo>
                      <a:pt x="32226" y="28951"/>
                      <a:pt x="29107" y="26208"/>
                      <a:pt x="26866" y="23480"/>
                    </a:cubicBezTo>
                    <a:cubicBezTo>
                      <a:pt x="23402" y="19264"/>
                      <a:pt x="22054" y="15110"/>
                      <a:pt x="21051" y="12022"/>
                    </a:cubicBezTo>
                    <a:cubicBezTo>
                      <a:pt x="20816" y="11333"/>
                      <a:pt x="20596" y="10690"/>
                      <a:pt x="20377" y="10063"/>
                    </a:cubicBezTo>
                    <a:cubicBezTo>
                      <a:pt x="18057" y="3495"/>
                      <a:pt x="15800" y="455"/>
                      <a:pt x="10423" y="47"/>
                    </a:cubicBezTo>
                    <a:cubicBezTo>
                      <a:pt x="10000" y="16"/>
                      <a:pt x="9577" y="0"/>
                      <a:pt x="9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9"/>
              <p:cNvSpPr/>
              <p:nvPr/>
            </p:nvSpPr>
            <p:spPr>
              <a:xfrm>
                <a:off x="434544" y="1772672"/>
                <a:ext cx="573356" cy="114110"/>
              </a:xfrm>
              <a:custGeom>
                <a:avLst/>
                <a:gdLst/>
                <a:ahLst/>
                <a:cxnLst/>
                <a:rect l="l" t="t" r="r" b="b"/>
                <a:pathLst>
                  <a:path w="34343" h="6835" extrusionOk="0">
                    <a:moveTo>
                      <a:pt x="1772" y="1"/>
                    </a:moveTo>
                    <a:cubicBezTo>
                      <a:pt x="1176" y="299"/>
                      <a:pt x="596" y="597"/>
                      <a:pt x="32" y="926"/>
                    </a:cubicBezTo>
                    <a:cubicBezTo>
                      <a:pt x="0" y="1427"/>
                      <a:pt x="47" y="1882"/>
                      <a:pt x="173" y="2289"/>
                    </a:cubicBezTo>
                    <a:cubicBezTo>
                      <a:pt x="251" y="2587"/>
                      <a:pt x="361" y="2869"/>
                      <a:pt x="502" y="3136"/>
                    </a:cubicBezTo>
                    <a:cubicBezTo>
                      <a:pt x="1019" y="4061"/>
                      <a:pt x="1928" y="4750"/>
                      <a:pt x="3339" y="5221"/>
                    </a:cubicBezTo>
                    <a:cubicBezTo>
                      <a:pt x="3872" y="5409"/>
                      <a:pt x="4483" y="5550"/>
                      <a:pt x="5189" y="5675"/>
                    </a:cubicBezTo>
                    <a:cubicBezTo>
                      <a:pt x="6709" y="5942"/>
                      <a:pt x="8653" y="6067"/>
                      <a:pt x="11066" y="6067"/>
                    </a:cubicBezTo>
                    <a:cubicBezTo>
                      <a:pt x="14671" y="6067"/>
                      <a:pt x="19311" y="5785"/>
                      <a:pt x="23778" y="5487"/>
                    </a:cubicBezTo>
                    <a:cubicBezTo>
                      <a:pt x="24405" y="5440"/>
                      <a:pt x="25017" y="5424"/>
                      <a:pt x="25644" y="5424"/>
                    </a:cubicBezTo>
                    <a:cubicBezTo>
                      <a:pt x="26521" y="5424"/>
                      <a:pt x="27368" y="5471"/>
                      <a:pt x="28214" y="5550"/>
                    </a:cubicBezTo>
                    <a:cubicBezTo>
                      <a:pt x="29076" y="5628"/>
                      <a:pt x="29938" y="5753"/>
                      <a:pt x="30769" y="5910"/>
                    </a:cubicBezTo>
                    <a:cubicBezTo>
                      <a:pt x="32007" y="6145"/>
                      <a:pt x="33183" y="6459"/>
                      <a:pt x="34343" y="6835"/>
                    </a:cubicBezTo>
                    <a:cubicBezTo>
                      <a:pt x="33653" y="6036"/>
                      <a:pt x="32932" y="5283"/>
                      <a:pt x="32164" y="4578"/>
                    </a:cubicBezTo>
                    <a:cubicBezTo>
                      <a:pt x="30361" y="4155"/>
                      <a:pt x="28449" y="3888"/>
                      <a:pt x="26427" y="3841"/>
                    </a:cubicBezTo>
                    <a:cubicBezTo>
                      <a:pt x="26161" y="3826"/>
                      <a:pt x="25910" y="3826"/>
                      <a:pt x="25644" y="3826"/>
                    </a:cubicBezTo>
                    <a:cubicBezTo>
                      <a:pt x="24985" y="3826"/>
                      <a:pt x="24327" y="3841"/>
                      <a:pt x="23669" y="3888"/>
                    </a:cubicBezTo>
                    <a:cubicBezTo>
                      <a:pt x="19217" y="4202"/>
                      <a:pt x="14624" y="4468"/>
                      <a:pt x="11066" y="4468"/>
                    </a:cubicBezTo>
                    <a:cubicBezTo>
                      <a:pt x="9421" y="4468"/>
                      <a:pt x="8010" y="4421"/>
                      <a:pt x="6819" y="4296"/>
                    </a:cubicBezTo>
                    <a:cubicBezTo>
                      <a:pt x="6019" y="4217"/>
                      <a:pt x="5330" y="4108"/>
                      <a:pt x="4718" y="3967"/>
                    </a:cubicBezTo>
                    <a:cubicBezTo>
                      <a:pt x="3214" y="3622"/>
                      <a:pt x="2304" y="3089"/>
                      <a:pt x="1897" y="2352"/>
                    </a:cubicBezTo>
                    <a:cubicBezTo>
                      <a:pt x="1740" y="2086"/>
                      <a:pt x="1646" y="1772"/>
                      <a:pt x="1630" y="1396"/>
                    </a:cubicBezTo>
                    <a:cubicBezTo>
                      <a:pt x="1599" y="988"/>
                      <a:pt x="1646" y="534"/>
                      <a:pt x="17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9" name="Google Shape;1199;p69"/>
          <p:cNvGrpSpPr/>
          <p:nvPr/>
        </p:nvGrpSpPr>
        <p:grpSpPr>
          <a:xfrm>
            <a:off x="4600897" y="1783601"/>
            <a:ext cx="782811" cy="901436"/>
            <a:chOff x="4600897" y="1783601"/>
            <a:chExt cx="782811" cy="901436"/>
          </a:xfrm>
        </p:grpSpPr>
        <p:sp>
          <p:nvSpPr>
            <p:cNvPr id="1200" name="Google Shape;1200;p69"/>
            <p:cNvSpPr/>
            <p:nvPr/>
          </p:nvSpPr>
          <p:spPr>
            <a:xfrm>
              <a:off x="4917833" y="2258320"/>
              <a:ext cx="22548" cy="22034"/>
            </a:xfrm>
            <a:custGeom>
              <a:avLst/>
              <a:gdLst/>
              <a:ahLst/>
              <a:cxnLst/>
              <a:rect l="l" t="t" r="r" b="b"/>
              <a:pathLst>
                <a:path w="1317" h="1287" extrusionOk="0">
                  <a:moveTo>
                    <a:pt x="674" y="1"/>
                  </a:moveTo>
                  <a:cubicBezTo>
                    <a:pt x="455" y="205"/>
                    <a:pt x="220" y="408"/>
                    <a:pt x="0" y="612"/>
                  </a:cubicBezTo>
                  <a:cubicBezTo>
                    <a:pt x="204" y="832"/>
                    <a:pt x="423" y="1051"/>
                    <a:pt x="643" y="1286"/>
                  </a:cubicBezTo>
                  <a:cubicBezTo>
                    <a:pt x="705" y="1223"/>
                    <a:pt x="768" y="1161"/>
                    <a:pt x="847" y="1098"/>
                  </a:cubicBezTo>
                  <a:cubicBezTo>
                    <a:pt x="1003" y="957"/>
                    <a:pt x="1160" y="800"/>
                    <a:pt x="1317" y="659"/>
                  </a:cubicBezTo>
                  <a:cubicBezTo>
                    <a:pt x="1097" y="440"/>
                    <a:pt x="878" y="205"/>
                    <a:pt x="674" y="1"/>
                  </a:cubicBezTo>
                  <a:close/>
                </a:path>
              </a:pathLst>
            </a:custGeom>
            <a:solidFill>
              <a:srgbClr val="0F3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9"/>
            <p:cNvSpPr/>
            <p:nvPr/>
          </p:nvSpPr>
          <p:spPr>
            <a:xfrm>
              <a:off x="5044217" y="2258320"/>
              <a:ext cx="22565" cy="22034"/>
            </a:xfrm>
            <a:custGeom>
              <a:avLst/>
              <a:gdLst/>
              <a:ahLst/>
              <a:cxnLst/>
              <a:rect l="l" t="t" r="r" b="b"/>
              <a:pathLst>
                <a:path w="1318" h="1287" extrusionOk="0">
                  <a:moveTo>
                    <a:pt x="643" y="1"/>
                  </a:moveTo>
                  <a:cubicBezTo>
                    <a:pt x="440" y="205"/>
                    <a:pt x="220" y="440"/>
                    <a:pt x="1" y="659"/>
                  </a:cubicBezTo>
                  <a:cubicBezTo>
                    <a:pt x="157" y="800"/>
                    <a:pt x="314" y="957"/>
                    <a:pt x="471" y="1098"/>
                  </a:cubicBezTo>
                  <a:cubicBezTo>
                    <a:pt x="534" y="1161"/>
                    <a:pt x="612" y="1223"/>
                    <a:pt x="675" y="1286"/>
                  </a:cubicBezTo>
                  <a:cubicBezTo>
                    <a:pt x="894" y="1067"/>
                    <a:pt x="1114" y="832"/>
                    <a:pt x="1317" y="612"/>
                  </a:cubicBezTo>
                  <a:cubicBezTo>
                    <a:pt x="1082" y="408"/>
                    <a:pt x="863" y="205"/>
                    <a:pt x="643" y="1"/>
                  </a:cubicBezTo>
                  <a:close/>
                </a:path>
              </a:pathLst>
            </a:custGeom>
            <a:solidFill>
              <a:srgbClr val="0F3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9"/>
            <p:cNvSpPr/>
            <p:nvPr/>
          </p:nvSpPr>
          <p:spPr>
            <a:xfrm>
              <a:off x="4600897" y="1783601"/>
              <a:ext cx="782811" cy="571353"/>
            </a:xfrm>
            <a:custGeom>
              <a:avLst/>
              <a:gdLst/>
              <a:ahLst/>
              <a:cxnLst/>
              <a:rect l="l" t="t" r="r" b="b"/>
              <a:pathLst>
                <a:path w="45723" h="33372" extrusionOk="0">
                  <a:moveTo>
                    <a:pt x="44202" y="1521"/>
                  </a:moveTo>
                  <a:lnTo>
                    <a:pt x="44202" y="31851"/>
                  </a:lnTo>
                  <a:lnTo>
                    <a:pt x="1505" y="31851"/>
                  </a:lnTo>
                  <a:lnTo>
                    <a:pt x="1505" y="1521"/>
                  </a:lnTo>
                  <a:close/>
                  <a:moveTo>
                    <a:pt x="1" y="1"/>
                  </a:moveTo>
                  <a:lnTo>
                    <a:pt x="1" y="33372"/>
                  </a:lnTo>
                  <a:lnTo>
                    <a:pt x="45723" y="33372"/>
                  </a:lnTo>
                  <a:lnTo>
                    <a:pt x="457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9"/>
            <p:cNvSpPr/>
            <p:nvPr/>
          </p:nvSpPr>
          <p:spPr>
            <a:xfrm>
              <a:off x="4782307" y="1905979"/>
              <a:ext cx="415434" cy="363096"/>
            </a:xfrm>
            <a:custGeom>
              <a:avLst/>
              <a:gdLst/>
              <a:ahLst/>
              <a:cxnLst/>
              <a:rect l="l" t="t" r="r" b="b"/>
              <a:pathLst>
                <a:path w="24265" h="21208" extrusionOk="0">
                  <a:moveTo>
                    <a:pt x="22744" y="1521"/>
                  </a:moveTo>
                  <a:lnTo>
                    <a:pt x="22744" y="19703"/>
                  </a:lnTo>
                  <a:lnTo>
                    <a:pt x="1521" y="19703"/>
                  </a:lnTo>
                  <a:lnTo>
                    <a:pt x="1521" y="1521"/>
                  </a:lnTo>
                  <a:close/>
                  <a:moveTo>
                    <a:pt x="1" y="0"/>
                  </a:moveTo>
                  <a:lnTo>
                    <a:pt x="1" y="21208"/>
                  </a:lnTo>
                  <a:lnTo>
                    <a:pt x="24264" y="21208"/>
                  </a:lnTo>
                  <a:lnTo>
                    <a:pt x="242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9"/>
            <p:cNvSpPr/>
            <p:nvPr/>
          </p:nvSpPr>
          <p:spPr>
            <a:xfrm>
              <a:off x="4820691" y="2316821"/>
              <a:ext cx="53417" cy="49941"/>
            </a:xfrm>
            <a:custGeom>
              <a:avLst/>
              <a:gdLst/>
              <a:ahLst/>
              <a:cxnLst/>
              <a:rect l="l" t="t" r="r" b="b"/>
              <a:pathLst>
                <a:path w="3120" h="2917" extrusionOk="0">
                  <a:moveTo>
                    <a:pt x="2477" y="1"/>
                  </a:moveTo>
                  <a:cubicBezTo>
                    <a:pt x="2241" y="205"/>
                    <a:pt x="2006" y="393"/>
                    <a:pt x="1771" y="581"/>
                  </a:cubicBezTo>
                  <a:cubicBezTo>
                    <a:pt x="1442" y="863"/>
                    <a:pt x="1097" y="1129"/>
                    <a:pt x="768" y="1396"/>
                  </a:cubicBezTo>
                  <a:cubicBezTo>
                    <a:pt x="517" y="1600"/>
                    <a:pt x="266" y="1788"/>
                    <a:pt x="0" y="1991"/>
                  </a:cubicBezTo>
                  <a:cubicBezTo>
                    <a:pt x="110" y="2289"/>
                    <a:pt x="204" y="2603"/>
                    <a:pt x="298" y="2916"/>
                  </a:cubicBezTo>
                  <a:cubicBezTo>
                    <a:pt x="564" y="2728"/>
                    <a:pt x="815" y="2524"/>
                    <a:pt x="1066" y="2321"/>
                  </a:cubicBezTo>
                  <a:cubicBezTo>
                    <a:pt x="1520" y="1976"/>
                    <a:pt x="1975" y="1615"/>
                    <a:pt x="2414" y="1255"/>
                  </a:cubicBezTo>
                  <a:cubicBezTo>
                    <a:pt x="2649" y="1051"/>
                    <a:pt x="2884" y="863"/>
                    <a:pt x="3119" y="659"/>
                  </a:cubicBezTo>
                  <a:cubicBezTo>
                    <a:pt x="2900" y="440"/>
                    <a:pt x="2680" y="220"/>
                    <a:pt x="2477" y="1"/>
                  </a:cubicBezTo>
                  <a:close/>
                </a:path>
              </a:pathLst>
            </a:custGeom>
            <a:solidFill>
              <a:srgbClr val="FFFA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9"/>
            <p:cNvSpPr/>
            <p:nvPr/>
          </p:nvSpPr>
          <p:spPr>
            <a:xfrm>
              <a:off x="4977669" y="2564779"/>
              <a:ext cx="139020" cy="111935"/>
            </a:xfrm>
            <a:custGeom>
              <a:avLst/>
              <a:gdLst/>
              <a:ahLst/>
              <a:cxnLst/>
              <a:rect l="l" t="t" r="r" b="b"/>
              <a:pathLst>
                <a:path w="8120" h="6538" extrusionOk="0">
                  <a:moveTo>
                    <a:pt x="8120" y="1"/>
                  </a:moveTo>
                  <a:lnTo>
                    <a:pt x="8120" y="1"/>
                  </a:lnTo>
                  <a:cubicBezTo>
                    <a:pt x="7791" y="283"/>
                    <a:pt x="7446" y="565"/>
                    <a:pt x="7117" y="832"/>
                  </a:cubicBezTo>
                  <a:cubicBezTo>
                    <a:pt x="6521" y="1318"/>
                    <a:pt x="5925" y="1788"/>
                    <a:pt x="5314" y="2258"/>
                  </a:cubicBezTo>
                  <a:cubicBezTo>
                    <a:pt x="5063" y="2462"/>
                    <a:pt x="4797" y="2650"/>
                    <a:pt x="4530" y="2854"/>
                  </a:cubicBezTo>
                  <a:cubicBezTo>
                    <a:pt x="3355" y="3731"/>
                    <a:pt x="2117" y="4609"/>
                    <a:pt x="831" y="5456"/>
                  </a:cubicBezTo>
                  <a:cubicBezTo>
                    <a:pt x="565" y="5628"/>
                    <a:pt x="283" y="5816"/>
                    <a:pt x="1" y="5989"/>
                  </a:cubicBezTo>
                  <a:cubicBezTo>
                    <a:pt x="283" y="6177"/>
                    <a:pt x="549" y="6365"/>
                    <a:pt x="831" y="6537"/>
                  </a:cubicBezTo>
                  <a:cubicBezTo>
                    <a:pt x="1113" y="6349"/>
                    <a:pt x="1396" y="6177"/>
                    <a:pt x="1678" y="5989"/>
                  </a:cubicBezTo>
                  <a:cubicBezTo>
                    <a:pt x="2963" y="5142"/>
                    <a:pt x="4186" y="4249"/>
                    <a:pt x="5361" y="3371"/>
                  </a:cubicBezTo>
                  <a:cubicBezTo>
                    <a:pt x="5628" y="3167"/>
                    <a:pt x="5878" y="2979"/>
                    <a:pt x="6145" y="2775"/>
                  </a:cubicBezTo>
                  <a:cubicBezTo>
                    <a:pt x="6427" y="2556"/>
                    <a:pt x="6709" y="2336"/>
                    <a:pt x="6991" y="2117"/>
                  </a:cubicBezTo>
                  <a:cubicBezTo>
                    <a:pt x="7320" y="1835"/>
                    <a:pt x="7650" y="1584"/>
                    <a:pt x="7979" y="1318"/>
                  </a:cubicBezTo>
                  <a:cubicBezTo>
                    <a:pt x="8010" y="879"/>
                    <a:pt x="8057" y="440"/>
                    <a:pt x="8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9"/>
            <p:cNvSpPr/>
            <p:nvPr/>
          </p:nvSpPr>
          <p:spPr>
            <a:xfrm>
              <a:off x="5110508" y="2316821"/>
              <a:ext cx="53417" cy="49941"/>
            </a:xfrm>
            <a:custGeom>
              <a:avLst/>
              <a:gdLst/>
              <a:ahLst/>
              <a:cxnLst/>
              <a:rect l="l" t="t" r="r" b="b"/>
              <a:pathLst>
                <a:path w="3120" h="2917" extrusionOk="0">
                  <a:moveTo>
                    <a:pt x="643" y="1"/>
                  </a:moveTo>
                  <a:cubicBezTo>
                    <a:pt x="439" y="220"/>
                    <a:pt x="220" y="440"/>
                    <a:pt x="0" y="659"/>
                  </a:cubicBezTo>
                  <a:cubicBezTo>
                    <a:pt x="235" y="863"/>
                    <a:pt x="471" y="1051"/>
                    <a:pt x="706" y="1255"/>
                  </a:cubicBezTo>
                  <a:cubicBezTo>
                    <a:pt x="1145" y="1615"/>
                    <a:pt x="1599" y="1976"/>
                    <a:pt x="2054" y="2321"/>
                  </a:cubicBezTo>
                  <a:cubicBezTo>
                    <a:pt x="2304" y="2524"/>
                    <a:pt x="2555" y="2728"/>
                    <a:pt x="2822" y="2916"/>
                  </a:cubicBezTo>
                  <a:cubicBezTo>
                    <a:pt x="2916" y="2603"/>
                    <a:pt x="3010" y="2289"/>
                    <a:pt x="3119" y="1991"/>
                  </a:cubicBezTo>
                  <a:cubicBezTo>
                    <a:pt x="2853" y="1788"/>
                    <a:pt x="2602" y="1600"/>
                    <a:pt x="2351" y="1396"/>
                  </a:cubicBezTo>
                  <a:cubicBezTo>
                    <a:pt x="2007" y="1129"/>
                    <a:pt x="1677" y="863"/>
                    <a:pt x="1348" y="581"/>
                  </a:cubicBezTo>
                  <a:cubicBezTo>
                    <a:pt x="1113" y="393"/>
                    <a:pt x="878" y="189"/>
                    <a:pt x="643" y="1"/>
                  </a:cubicBezTo>
                  <a:close/>
                </a:path>
              </a:pathLst>
            </a:custGeom>
            <a:solidFill>
              <a:srgbClr val="FFFA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9"/>
            <p:cNvSpPr/>
            <p:nvPr/>
          </p:nvSpPr>
          <p:spPr>
            <a:xfrm>
              <a:off x="4779619" y="2237930"/>
              <a:ext cx="425364" cy="447108"/>
            </a:xfrm>
            <a:custGeom>
              <a:avLst/>
              <a:gdLst/>
              <a:ahLst/>
              <a:cxnLst/>
              <a:rect l="l" t="t" r="r" b="b"/>
              <a:pathLst>
                <a:path w="24845" h="26115" extrusionOk="0">
                  <a:moveTo>
                    <a:pt x="2023" y="2869"/>
                  </a:moveTo>
                  <a:lnTo>
                    <a:pt x="2023" y="2869"/>
                  </a:lnTo>
                  <a:cubicBezTo>
                    <a:pt x="2618" y="3543"/>
                    <a:pt x="3339" y="4327"/>
                    <a:pt x="4170" y="5189"/>
                  </a:cubicBezTo>
                  <a:cubicBezTo>
                    <a:pt x="4374" y="5408"/>
                    <a:pt x="4593" y="5628"/>
                    <a:pt x="4813" y="5863"/>
                  </a:cubicBezTo>
                  <a:cubicBezTo>
                    <a:pt x="5706" y="6788"/>
                    <a:pt x="6709" y="7791"/>
                    <a:pt x="7822" y="8841"/>
                  </a:cubicBezTo>
                  <a:cubicBezTo>
                    <a:pt x="6819" y="9656"/>
                    <a:pt x="5769" y="10487"/>
                    <a:pt x="4672" y="11286"/>
                  </a:cubicBezTo>
                  <a:cubicBezTo>
                    <a:pt x="4296" y="9703"/>
                    <a:pt x="3872" y="8230"/>
                    <a:pt x="3465" y="6929"/>
                  </a:cubicBezTo>
                  <a:cubicBezTo>
                    <a:pt x="3371" y="6615"/>
                    <a:pt x="3261" y="6302"/>
                    <a:pt x="3167" y="6004"/>
                  </a:cubicBezTo>
                  <a:cubicBezTo>
                    <a:pt x="2760" y="4797"/>
                    <a:pt x="2368" y="3747"/>
                    <a:pt x="2023" y="2869"/>
                  </a:cubicBezTo>
                  <a:close/>
                  <a:moveTo>
                    <a:pt x="22823" y="2869"/>
                  </a:moveTo>
                  <a:cubicBezTo>
                    <a:pt x="22478" y="3731"/>
                    <a:pt x="22086" y="4797"/>
                    <a:pt x="21678" y="6004"/>
                  </a:cubicBezTo>
                  <a:cubicBezTo>
                    <a:pt x="21584" y="6302"/>
                    <a:pt x="21475" y="6615"/>
                    <a:pt x="21381" y="6929"/>
                  </a:cubicBezTo>
                  <a:cubicBezTo>
                    <a:pt x="20973" y="8230"/>
                    <a:pt x="20550" y="9703"/>
                    <a:pt x="20174" y="11286"/>
                  </a:cubicBezTo>
                  <a:cubicBezTo>
                    <a:pt x="19077" y="10487"/>
                    <a:pt x="18026" y="9656"/>
                    <a:pt x="17023" y="8841"/>
                  </a:cubicBezTo>
                  <a:cubicBezTo>
                    <a:pt x="18120" y="7791"/>
                    <a:pt x="19139" y="6788"/>
                    <a:pt x="20033" y="5863"/>
                  </a:cubicBezTo>
                  <a:cubicBezTo>
                    <a:pt x="20252" y="5628"/>
                    <a:pt x="20472" y="5408"/>
                    <a:pt x="20675" y="5189"/>
                  </a:cubicBezTo>
                  <a:cubicBezTo>
                    <a:pt x="21506" y="4327"/>
                    <a:pt x="22227" y="3543"/>
                    <a:pt x="22823" y="2869"/>
                  </a:cubicBezTo>
                  <a:close/>
                  <a:moveTo>
                    <a:pt x="12415" y="6067"/>
                  </a:moveTo>
                  <a:cubicBezTo>
                    <a:pt x="13387" y="6960"/>
                    <a:pt x="14453" y="7900"/>
                    <a:pt x="15628" y="8888"/>
                  </a:cubicBezTo>
                  <a:cubicBezTo>
                    <a:pt x="14625" y="9797"/>
                    <a:pt x="13559" y="10753"/>
                    <a:pt x="12431" y="11709"/>
                  </a:cubicBezTo>
                  <a:cubicBezTo>
                    <a:pt x="11286" y="10753"/>
                    <a:pt x="10221" y="9797"/>
                    <a:pt x="9217" y="8872"/>
                  </a:cubicBezTo>
                  <a:cubicBezTo>
                    <a:pt x="10377" y="7900"/>
                    <a:pt x="11459" y="6960"/>
                    <a:pt x="12415" y="6067"/>
                  </a:cubicBezTo>
                  <a:close/>
                  <a:moveTo>
                    <a:pt x="8496" y="9468"/>
                  </a:moveTo>
                  <a:cubicBezTo>
                    <a:pt x="8543" y="9515"/>
                    <a:pt x="8590" y="9546"/>
                    <a:pt x="8622" y="9593"/>
                  </a:cubicBezTo>
                  <a:cubicBezTo>
                    <a:pt x="9562" y="10455"/>
                    <a:pt x="10581" y="11364"/>
                    <a:pt x="11710" y="12305"/>
                  </a:cubicBezTo>
                  <a:cubicBezTo>
                    <a:pt x="10628" y="13198"/>
                    <a:pt x="9484" y="14092"/>
                    <a:pt x="8308" y="14954"/>
                  </a:cubicBezTo>
                  <a:cubicBezTo>
                    <a:pt x="7164" y="13998"/>
                    <a:pt x="6098" y="13026"/>
                    <a:pt x="5111" y="12101"/>
                  </a:cubicBezTo>
                  <a:cubicBezTo>
                    <a:pt x="6302" y="11223"/>
                    <a:pt x="7430" y="10346"/>
                    <a:pt x="8496" y="9468"/>
                  </a:cubicBezTo>
                  <a:close/>
                  <a:moveTo>
                    <a:pt x="16334" y="9468"/>
                  </a:moveTo>
                  <a:cubicBezTo>
                    <a:pt x="17399" y="10346"/>
                    <a:pt x="18544" y="11223"/>
                    <a:pt x="19735" y="12101"/>
                  </a:cubicBezTo>
                  <a:cubicBezTo>
                    <a:pt x="18747" y="13026"/>
                    <a:pt x="17681" y="13998"/>
                    <a:pt x="16537" y="14954"/>
                  </a:cubicBezTo>
                  <a:cubicBezTo>
                    <a:pt x="15362" y="14092"/>
                    <a:pt x="14217" y="13198"/>
                    <a:pt x="13136" y="12305"/>
                  </a:cubicBezTo>
                  <a:cubicBezTo>
                    <a:pt x="14264" y="11364"/>
                    <a:pt x="15283" y="10455"/>
                    <a:pt x="16208" y="9593"/>
                  </a:cubicBezTo>
                  <a:cubicBezTo>
                    <a:pt x="16255" y="9546"/>
                    <a:pt x="16302" y="9515"/>
                    <a:pt x="16334" y="9468"/>
                  </a:cubicBezTo>
                  <a:close/>
                  <a:moveTo>
                    <a:pt x="5158" y="13402"/>
                  </a:moveTo>
                  <a:lnTo>
                    <a:pt x="5158" y="13402"/>
                  </a:lnTo>
                  <a:cubicBezTo>
                    <a:pt x="5894" y="14076"/>
                    <a:pt x="6678" y="14797"/>
                    <a:pt x="7540" y="15518"/>
                  </a:cubicBezTo>
                  <a:cubicBezTo>
                    <a:pt x="6960" y="15941"/>
                    <a:pt x="6365" y="16349"/>
                    <a:pt x="5753" y="16756"/>
                  </a:cubicBezTo>
                  <a:cubicBezTo>
                    <a:pt x="5581" y="15597"/>
                    <a:pt x="5377" y="14468"/>
                    <a:pt x="5158" y="13402"/>
                  </a:cubicBezTo>
                  <a:close/>
                  <a:moveTo>
                    <a:pt x="19688" y="13402"/>
                  </a:moveTo>
                  <a:lnTo>
                    <a:pt x="19688" y="13402"/>
                  </a:lnTo>
                  <a:cubicBezTo>
                    <a:pt x="19468" y="14468"/>
                    <a:pt x="19265" y="15597"/>
                    <a:pt x="19092" y="16756"/>
                  </a:cubicBezTo>
                  <a:cubicBezTo>
                    <a:pt x="18481" y="16349"/>
                    <a:pt x="17885" y="15941"/>
                    <a:pt x="17305" y="15518"/>
                  </a:cubicBezTo>
                  <a:cubicBezTo>
                    <a:pt x="18152" y="14781"/>
                    <a:pt x="18951" y="14076"/>
                    <a:pt x="19688" y="13402"/>
                  </a:cubicBezTo>
                  <a:close/>
                  <a:moveTo>
                    <a:pt x="12415" y="12901"/>
                  </a:moveTo>
                  <a:cubicBezTo>
                    <a:pt x="13481" y="13778"/>
                    <a:pt x="14625" y="14672"/>
                    <a:pt x="15816" y="15565"/>
                  </a:cubicBezTo>
                  <a:cubicBezTo>
                    <a:pt x="14750" y="16474"/>
                    <a:pt x="13606" y="17368"/>
                    <a:pt x="12431" y="18261"/>
                  </a:cubicBezTo>
                  <a:cubicBezTo>
                    <a:pt x="11239" y="17368"/>
                    <a:pt x="10095" y="16474"/>
                    <a:pt x="9014" y="15565"/>
                  </a:cubicBezTo>
                  <a:cubicBezTo>
                    <a:pt x="10221" y="14672"/>
                    <a:pt x="11365" y="13778"/>
                    <a:pt x="12415" y="12901"/>
                  </a:cubicBezTo>
                  <a:close/>
                  <a:moveTo>
                    <a:pt x="8261" y="16129"/>
                  </a:moveTo>
                  <a:cubicBezTo>
                    <a:pt x="9311" y="17007"/>
                    <a:pt x="10456" y="17916"/>
                    <a:pt x="11647" y="18825"/>
                  </a:cubicBezTo>
                  <a:cubicBezTo>
                    <a:pt x="10471" y="19703"/>
                    <a:pt x="9233" y="20550"/>
                    <a:pt x="7948" y="21365"/>
                  </a:cubicBezTo>
                  <a:cubicBezTo>
                    <a:pt x="7666" y="21537"/>
                    <a:pt x="7399" y="21710"/>
                    <a:pt x="7117" y="21882"/>
                  </a:cubicBezTo>
                  <a:cubicBezTo>
                    <a:pt x="6866" y="22039"/>
                    <a:pt x="6615" y="22195"/>
                    <a:pt x="6365" y="22337"/>
                  </a:cubicBezTo>
                  <a:cubicBezTo>
                    <a:pt x="6349" y="21960"/>
                    <a:pt x="6318" y="21600"/>
                    <a:pt x="6286" y="21224"/>
                  </a:cubicBezTo>
                  <a:cubicBezTo>
                    <a:pt x="6255" y="20800"/>
                    <a:pt x="6208" y="20377"/>
                    <a:pt x="6177" y="19954"/>
                  </a:cubicBezTo>
                  <a:cubicBezTo>
                    <a:pt x="6098" y="19202"/>
                    <a:pt x="6004" y="18465"/>
                    <a:pt x="5910" y="17760"/>
                  </a:cubicBezTo>
                  <a:cubicBezTo>
                    <a:pt x="6709" y="17227"/>
                    <a:pt x="7493" y="16678"/>
                    <a:pt x="8261" y="16129"/>
                  </a:cubicBezTo>
                  <a:close/>
                  <a:moveTo>
                    <a:pt x="16584" y="16129"/>
                  </a:moveTo>
                  <a:cubicBezTo>
                    <a:pt x="17352" y="16678"/>
                    <a:pt x="18136" y="17227"/>
                    <a:pt x="18935" y="17760"/>
                  </a:cubicBezTo>
                  <a:cubicBezTo>
                    <a:pt x="18841" y="18465"/>
                    <a:pt x="18747" y="19186"/>
                    <a:pt x="18685" y="19923"/>
                  </a:cubicBezTo>
                  <a:cubicBezTo>
                    <a:pt x="18638" y="20346"/>
                    <a:pt x="18591" y="20769"/>
                    <a:pt x="18559" y="21208"/>
                  </a:cubicBezTo>
                  <a:cubicBezTo>
                    <a:pt x="18528" y="21584"/>
                    <a:pt x="18497" y="21960"/>
                    <a:pt x="18481" y="22337"/>
                  </a:cubicBezTo>
                  <a:cubicBezTo>
                    <a:pt x="18214" y="22180"/>
                    <a:pt x="17964" y="22023"/>
                    <a:pt x="17713" y="21866"/>
                  </a:cubicBezTo>
                  <a:cubicBezTo>
                    <a:pt x="17431" y="21710"/>
                    <a:pt x="17149" y="21521"/>
                    <a:pt x="16882" y="21349"/>
                  </a:cubicBezTo>
                  <a:cubicBezTo>
                    <a:pt x="15612" y="20550"/>
                    <a:pt x="14374" y="19703"/>
                    <a:pt x="13183" y="18825"/>
                  </a:cubicBezTo>
                  <a:cubicBezTo>
                    <a:pt x="14390" y="17916"/>
                    <a:pt x="15534" y="17007"/>
                    <a:pt x="16584" y="16129"/>
                  </a:cubicBezTo>
                  <a:close/>
                  <a:moveTo>
                    <a:pt x="769" y="1"/>
                  </a:moveTo>
                  <a:lnTo>
                    <a:pt x="487" y="236"/>
                  </a:lnTo>
                  <a:lnTo>
                    <a:pt x="1" y="486"/>
                  </a:lnTo>
                  <a:cubicBezTo>
                    <a:pt x="17" y="534"/>
                    <a:pt x="1161" y="2791"/>
                    <a:pt x="2399" y="6599"/>
                  </a:cubicBezTo>
                  <a:cubicBezTo>
                    <a:pt x="2509" y="6897"/>
                    <a:pt x="2603" y="7211"/>
                    <a:pt x="2697" y="7524"/>
                  </a:cubicBezTo>
                  <a:cubicBezTo>
                    <a:pt x="2995" y="8480"/>
                    <a:pt x="3292" y="9531"/>
                    <a:pt x="3575" y="10643"/>
                  </a:cubicBezTo>
                  <a:cubicBezTo>
                    <a:pt x="3684" y="11035"/>
                    <a:pt x="3778" y="11443"/>
                    <a:pt x="3888" y="11866"/>
                  </a:cubicBezTo>
                  <a:cubicBezTo>
                    <a:pt x="3919" y="12023"/>
                    <a:pt x="3951" y="12164"/>
                    <a:pt x="3982" y="12321"/>
                  </a:cubicBezTo>
                  <a:cubicBezTo>
                    <a:pt x="4029" y="12493"/>
                    <a:pt x="4061" y="12665"/>
                    <a:pt x="4108" y="12838"/>
                  </a:cubicBezTo>
                  <a:cubicBezTo>
                    <a:pt x="4405" y="14233"/>
                    <a:pt x="4687" y="15738"/>
                    <a:pt x="4923" y="17305"/>
                  </a:cubicBezTo>
                  <a:cubicBezTo>
                    <a:pt x="4970" y="17634"/>
                    <a:pt x="5017" y="17963"/>
                    <a:pt x="5064" y="18308"/>
                  </a:cubicBezTo>
                  <a:cubicBezTo>
                    <a:pt x="5095" y="18575"/>
                    <a:pt x="5126" y="18841"/>
                    <a:pt x="5158" y="19123"/>
                  </a:cubicBezTo>
                  <a:cubicBezTo>
                    <a:pt x="5220" y="19562"/>
                    <a:pt x="5267" y="19985"/>
                    <a:pt x="5299" y="20440"/>
                  </a:cubicBezTo>
                  <a:cubicBezTo>
                    <a:pt x="5377" y="21224"/>
                    <a:pt x="5440" y="22039"/>
                    <a:pt x="5487" y="22854"/>
                  </a:cubicBezTo>
                  <a:cubicBezTo>
                    <a:pt x="5503" y="23183"/>
                    <a:pt x="5518" y="23528"/>
                    <a:pt x="5534" y="23873"/>
                  </a:cubicBezTo>
                  <a:cubicBezTo>
                    <a:pt x="5565" y="24609"/>
                    <a:pt x="5581" y="25362"/>
                    <a:pt x="5581" y="26114"/>
                  </a:cubicBezTo>
                  <a:lnTo>
                    <a:pt x="6490" y="26114"/>
                  </a:lnTo>
                  <a:cubicBezTo>
                    <a:pt x="6490" y="25189"/>
                    <a:pt x="6459" y="24264"/>
                    <a:pt x="6427" y="23355"/>
                  </a:cubicBezTo>
                  <a:cubicBezTo>
                    <a:pt x="6913" y="23073"/>
                    <a:pt x="7415" y="22775"/>
                    <a:pt x="7885" y="22478"/>
                  </a:cubicBezTo>
                  <a:cubicBezTo>
                    <a:pt x="8167" y="22305"/>
                    <a:pt x="8449" y="22133"/>
                    <a:pt x="8716" y="21945"/>
                  </a:cubicBezTo>
                  <a:cubicBezTo>
                    <a:pt x="10001" y="21130"/>
                    <a:pt x="11239" y="20267"/>
                    <a:pt x="12431" y="19405"/>
                  </a:cubicBezTo>
                  <a:cubicBezTo>
                    <a:pt x="13590" y="20267"/>
                    <a:pt x="14829" y="21114"/>
                    <a:pt x="16098" y="21945"/>
                  </a:cubicBezTo>
                  <a:cubicBezTo>
                    <a:pt x="16381" y="22117"/>
                    <a:pt x="16663" y="22289"/>
                    <a:pt x="16929" y="22462"/>
                  </a:cubicBezTo>
                  <a:cubicBezTo>
                    <a:pt x="17415" y="22775"/>
                    <a:pt x="17917" y="23073"/>
                    <a:pt x="18418" y="23355"/>
                  </a:cubicBezTo>
                  <a:cubicBezTo>
                    <a:pt x="18387" y="24264"/>
                    <a:pt x="18355" y="25189"/>
                    <a:pt x="18355" y="26114"/>
                  </a:cubicBezTo>
                  <a:lnTo>
                    <a:pt x="19265" y="26114"/>
                  </a:lnTo>
                  <a:cubicBezTo>
                    <a:pt x="19265" y="25362"/>
                    <a:pt x="19280" y="24609"/>
                    <a:pt x="19312" y="23873"/>
                  </a:cubicBezTo>
                  <a:cubicBezTo>
                    <a:pt x="19327" y="23528"/>
                    <a:pt x="19343" y="23183"/>
                    <a:pt x="19359" y="22854"/>
                  </a:cubicBezTo>
                  <a:cubicBezTo>
                    <a:pt x="19406" y="22023"/>
                    <a:pt x="19468" y="21208"/>
                    <a:pt x="19547" y="20409"/>
                  </a:cubicBezTo>
                  <a:cubicBezTo>
                    <a:pt x="19594" y="19970"/>
                    <a:pt x="19641" y="19531"/>
                    <a:pt x="19688" y="19092"/>
                  </a:cubicBezTo>
                  <a:cubicBezTo>
                    <a:pt x="19719" y="18825"/>
                    <a:pt x="19751" y="18575"/>
                    <a:pt x="19782" y="18308"/>
                  </a:cubicBezTo>
                  <a:cubicBezTo>
                    <a:pt x="19829" y="17963"/>
                    <a:pt x="19876" y="17634"/>
                    <a:pt x="19923" y="17305"/>
                  </a:cubicBezTo>
                  <a:cubicBezTo>
                    <a:pt x="20158" y="15738"/>
                    <a:pt x="20440" y="14233"/>
                    <a:pt x="20738" y="12838"/>
                  </a:cubicBezTo>
                  <a:cubicBezTo>
                    <a:pt x="20785" y="12665"/>
                    <a:pt x="20816" y="12477"/>
                    <a:pt x="20863" y="12305"/>
                  </a:cubicBezTo>
                  <a:cubicBezTo>
                    <a:pt x="20895" y="12164"/>
                    <a:pt x="20926" y="12023"/>
                    <a:pt x="20957" y="11866"/>
                  </a:cubicBezTo>
                  <a:cubicBezTo>
                    <a:pt x="21067" y="11459"/>
                    <a:pt x="21161" y="11035"/>
                    <a:pt x="21271" y="10643"/>
                  </a:cubicBezTo>
                  <a:cubicBezTo>
                    <a:pt x="21553" y="9531"/>
                    <a:pt x="21851" y="8480"/>
                    <a:pt x="22149" y="7524"/>
                  </a:cubicBezTo>
                  <a:cubicBezTo>
                    <a:pt x="22243" y="7211"/>
                    <a:pt x="22337" y="6897"/>
                    <a:pt x="22446" y="6599"/>
                  </a:cubicBezTo>
                  <a:cubicBezTo>
                    <a:pt x="23685" y="2791"/>
                    <a:pt x="24829" y="534"/>
                    <a:pt x="24845" y="486"/>
                  </a:cubicBezTo>
                  <a:lnTo>
                    <a:pt x="24359" y="236"/>
                  </a:lnTo>
                  <a:lnTo>
                    <a:pt x="24343" y="220"/>
                  </a:lnTo>
                  <a:lnTo>
                    <a:pt x="24061" y="1"/>
                  </a:lnTo>
                  <a:cubicBezTo>
                    <a:pt x="24030" y="63"/>
                    <a:pt x="22541" y="1929"/>
                    <a:pt x="19970" y="4609"/>
                  </a:cubicBezTo>
                  <a:cubicBezTo>
                    <a:pt x="19766" y="4828"/>
                    <a:pt x="19547" y="5048"/>
                    <a:pt x="19327" y="5267"/>
                  </a:cubicBezTo>
                  <a:cubicBezTo>
                    <a:pt x="18434" y="6192"/>
                    <a:pt x="17415" y="7195"/>
                    <a:pt x="16302" y="8245"/>
                  </a:cubicBezTo>
                  <a:cubicBezTo>
                    <a:pt x="15174" y="7305"/>
                    <a:pt x="14092" y="6364"/>
                    <a:pt x="13105" y="5440"/>
                  </a:cubicBezTo>
                  <a:cubicBezTo>
                    <a:pt x="14202" y="4405"/>
                    <a:pt x="15221" y="3402"/>
                    <a:pt x="16130" y="2477"/>
                  </a:cubicBezTo>
                  <a:cubicBezTo>
                    <a:pt x="16349" y="2258"/>
                    <a:pt x="16569" y="2023"/>
                    <a:pt x="16772" y="1803"/>
                  </a:cubicBezTo>
                  <a:cubicBezTo>
                    <a:pt x="16537" y="1599"/>
                    <a:pt x="16318" y="1396"/>
                    <a:pt x="16098" y="1192"/>
                  </a:cubicBezTo>
                  <a:cubicBezTo>
                    <a:pt x="15895" y="1396"/>
                    <a:pt x="15675" y="1631"/>
                    <a:pt x="15456" y="1850"/>
                  </a:cubicBezTo>
                  <a:cubicBezTo>
                    <a:pt x="14547" y="2775"/>
                    <a:pt x="13528" y="3778"/>
                    <a:pt x="12415" y="4813"/>
                  </a:cubicBezTo>
                  <a:cubicBezTo>
                    <a:pt x="11302" y="3778"/>
                    <a:pt x="10299" y="2775"/>
                    <a:pt x="9390" y="1850"/>
                  </a:cubicBezTo>
                  <a:cubicBezTo>
                    <a:pt x="9170" y="1631"/>
                    <a:pt x="8951" y="1396"/>
                    <a:pt x="8747" y="1192"/>
                  </a:cubicBezTo>
                  <a:cubicBezTo>
                    <a:pt x="8528" y="1396"/>
                    <a:pt x="8293" y="1599"/>
                    <a:pt x="8073" y="1803"/>
                  </a:cubicBezTo>
                  <a:cubicBezTo>
                    <a:pt x="8277" y="2023"/>
                    <a:pt x="8496" y="2242"/>
                    <a:pt x="8716" y="2477"/>
                  </a:cubicBezTo>
                  <a:cubicBezTo>
                    <a:pt x="9625" y="3402"/>
                    <a:pt x="10628" y="4405"/>
                    <a:pt x="11741" y="5440"/>
                  </a:cubicBezTo>
                  <a:cubicBezTo>
                    <a:pt x="10738" y="6364"/>
                    <a:pt x="9672" y="7305"/>
                    <a:pt x="8543" y="8245"/>
                  </a:cubicBezTo>
                  <a:cubicBezTo>
                    <a:pt x="7430" y="7195"/>
                    <a:pt x="6412" y="6192"/>
                    <a:pt x="5518" y="5267"/>
                  </a:cubicBezTo>
                  <a:cubicBezTo>
                    <a:pt x="5299" y="5048"/>
                    <a:pt x="5079" y="4828"/>
                    <a:pt x="4876" y="4609"/>
                  </a:cubicBezTo>
                  <a:cubicBezTo>
                    <a:pt x="2305" y="1929"/>
                    <a:pt x="816" y="63"/>
                    <a:pt x="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9"/>
            <p:cNvSpPr/>
            <p:nvPr/>
          </p:nvSpPr>
          <p:spPr>
            <a:xfrm>
              <a:off x="4867910" y="2565326"/>
              <a:ext cx="138490" cy="111387"/>
            </a:xfrm>
            <a:custGeom>
              <a:avLst/>
              <a:gdLst/>
              <a:ahLst/>
              <a:cxnLst/>
              <a:rect l="l" t="t" r="r" b="b"/>
              <a:pathLst>
                <a:path w="8089" h="6506" extrusionOk="0">
                  <a:moveTo>
                    <a:pt x="1" y="0"/>
                  </a:moveTo>
                  <a:lnTo>
                    <a:pt x="1" y="0"/>
                  </a:lnTo>
                  <a:cubicBezTo>
                    <a:pt x="63" y="423"/>
                    <a:pt x="110" y="862"/>
                    <a:pt x="142" y="1317"/>
                  </a:cubicBezTo>
                  <a:cubicBezTo>
                    <a:pt x="471" y="1583"/>
                    <a:pt x="800" y="1834"/>
                    <a:pt x="1129" y="2101"/>
                  </a:cubicBezTo>
                  <a:cubicBezTo>
                    <a:pt x="1396" y="2320"/>
                    <a:pt x="1678" y="2540"/>
                    <a:pt x="1960" y="2759"/>
                  </a:cubicBezTo>
                  <a:cubicBezTo>
                    <a:pt x="2211" y="2963"/>
                    <a:pt x="2477" y="3151"/>
                    <a:pt x="2728" y="3355"/>
                  </a:cubicBezTo>
                  <a:cubicBezTo>
                    <a:pt x="3904" y="4232"/>
                    <a:pt x="5126" y="5110"/>
                    <a:pt x="6412" y="5957"/>
                  </a:cubicBezTo>
                  <a:cubicBezTo>
                    <a:pt x="6694" y="6145"/>
                    <a:pt x="6960" y="6333"/>
                    <a:pt x="7242" y="6505"/>
                  </a:cubicBezTo>
                  <a:cubicBezTo>
                    <a:pt x="7524" y="6317"/>
                    <a:pt x="7807" y="6145"/>
                    <a:pt x="8089" y="5957"/>
                  </a:cubicBezTo>
                  <a:cubicBezTo>
                    <a:pt x="7807" y="5784"/>
                    <a:pt x="7524" y="5596"/>
                    <a:pt x="7242" y="5424"/>
                  </a:cubicBezTo>
                  <a:cubicBezTo>
                    <a:pt x="5973" y="4577"/>
                    <a:pt x="4750" y="3715"/>
                    <a:pt x="3559" y="2822"/>
                  </a:cubicBezTo>
                  <a:cubicBezTo>
                    <a:pt x="3308" y="2634"/>
                    <a:pt x="3042" y="2430"/>
                    <a:pt x="2791" y="2242"/>
                  </a:cubicBezTo>
                  <a:cubicBezTo>
                    <a:pt x="2179" y="1771"/>
                    <a:pt x="1584" y="1301"/>
                    <a:pt x="1004" y="831"/>
                  </a:cubicBezTo>
                  <a:cubicBezTo>
                    <a:pt x="675" y="549"/>
                    <a:pt x="330" y="28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9"/>
            <p:cNvSpPr/>
            <p:nvPr/>
          </p:nvSpPr>
          <p:spPr>
            <a:xfrm>
              <a:off x="4767823" y="2233633"/>
              <a:ext cx="448974" cy="38933"/>
            </a:xfrm>
            <a:custGeom>
              <a:avLst/>
              <a:gdLst/>
              <a:ahLst/>
              <a:cxnLst/>
              <a:rect l="l" t="t" r="r" b="b"/>
              <a:pathLst>
                <a:path w="26224" h="2274" extrusionOk="0">
                  <a:moveTo>
                    <a:pt x="1129" y="1"/>
                  </a:moveTo>
                  <a:cubicBezTo>
                    <a:pt x="502" y="1"/>
                    <a:pt x="0" y="502"/>
                    <a:pt x="0" y="1129"/>
                  </a:cubicBezTo>
                  <a:cubicBezTo>
                    <a:pt x="0" y="1756"/>
                    <a:pt x="502" y="2274"/>
                    <a:pt x="1129" y="2274"/>
                  </a:cubicBezTo>
                  <a:lnTo>
                    <a:pt x="25079" y="2274"/>
                  </a:lnTo>
                  <a:cubicBezTo>
                    <a:pt x="25722" y="2274"/>
                    <a:pt x="26223" y="1756"/>
                    <a:pt x="26223" y="1129"/>
                  </a:cubicBezTo>
                  <a:cubicBezTo>
                    <a:pt x="26223" y="502"/>
                    <a:pt x="25722" y="1"/>
                    <a:pt x="250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0"/>
          <p:cNvSpPr txBox="1">
            <a:spLocks noGrp="1"/>
          </p:cNvSpPr>
          <p:nvPr>
            <p:ph type="subTitle" idx="2"/>
          </p:nvPr>
        </p:nvSpPr>
        <p:spPr>
          <a:xfrm>
            <a:off x="853775" y="2571350"/>
            <a:ext cx="7477800" cy="19371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u="none">
                <a:uFill>
                  <a:noFill/>
                </a:uFill>
                <a:hlinkClick r:id="rId3"/>
              </a:rPr>
              <a:t>Teenager posing at the basketball field</a:t>
            </a:r>
            <a:endParaRPr u="none"/>
          </a:p>
          <a:p>
            <a:pPr marL="457200" lvl="0" indent="-317500" algn="l" rtl="0">
              <a:spcBef>
                <a:spcPts val="0"/>
              </a:spcBef>
              <a:spcAft>
                <a:spcPts val="0"/>
              </a:spcAft>
              <a:buSzPts val="1400"/>
              <a:buChar char="●"/>
            </a:pPr>
            <a:r>
              <a:rPr lang="en" u="none">
                <a:uFill>
                  <a:noFill/>
                </a:uFill>
                <a:hlinkClick r:id="rId4"/>
              </a:rPr>
              <a:t>Teenager posing at the basketball field 2</a:t>
            </a:r>
            <a:endParaRPr u="none"/>
          </a:p>
          <a:p>
            <a:pPr marL="457200" lvl="0" indent="-317500" algn="l" rtl="0">
              <a:spcBef>
                <a:spcPts val="0"/>
              </a:spcBef>
              <a:spcAft>
                <a:spcPts val="0"/>
              </a:spcAft>
              <a:buSzPts val="1400"/>
              <a:buChar char="●"/>
            </a:pPr>
            <a:r>
              <a:rPr lang="en" u="none">
                <a:uFill>
                  <a:noFill/>
                </a:uFill>
                <a:hlinkClick r:id="rId5"/>
              </a:rPr>
              <a:t>Teenager holding the basketball outdoors</a:t>
            </a:r>
            <a:endParaRPr u="none"/>
          </a:p>
          <a:p>
            <a:pPr marL="457200" lvl="0" indent="-317500" algn="l" rtl="0">
              <a:spcBef>
                <a:spcPts val="0"/>
              </a:spcBef>
              <a:spcAft>
                <a:spcPts val="0"/>
              </a:spcAft>
              <a:buSzPts val="1400"/>
              <a:buChar char="●"/>
            </a:pPr>
            <a:r>
              <a:rPr lang="en" u="none">
                <a:uFill>
                  <a:noFill/>
                </a:uFill>
                <a:hlinkClick r:id="rId6"/>
              </a:rPr>
              <a:t>Woman holding a basketball outdoors</a:t>
            </a:r>
            <a:endParaRPr u="none"/>
          </a:p>
          <a:p>
            <a:pPr marL="457200" lvl="0" indent="-317500" algn="l" rtl="0">
              <a:spcBef>
                <a:spcPts val="0"/>
              </a:spcBef>
              <a:spcAft>
                <a:spcPts val="0"/>
              </a:spcAft>
              <a:buSzPts val="1400"/>
              <a:buChar char="●"/>
            </a:pPr>
            <a:r>
              <a:rPr lang="en" u="none">
                <a:uFill>
                  <a:noFill/>
                </a:uFill>
                <a:hlinkClick r:id="rId7"/>
              </a:rPr>
              <a:t>Black american woman playing basketball close-up</a:t>
            </a:r>
            <a:endParaRPr u="none"/>
          </a:p>
          <a:p>
            <a:pPr marL="457200" lvl="0" indent="-317500" algn="l" rtl="0">
              <a:spcBef>
                <a:spcPts val="0"/>
              </a:spcBef>
              <a:spcAft>
                <a:spcPts val="0"/>
              </a:spcAft>
              <a:buSzPts val="1400"/>
              <a:buChar char="●"/>
            </a:pPr>
            <a:r>
              <a:rPr lang="en" u="none">
                <a:uFill>
                  <a:noFill/>
                </a:uFill>
                <a:hlinkClick r:id="rId8"/>
              </a:rPr>
              <a:t>Basketball on a field close-up</a:t>
            </a:r>
            <a:endParaRPr u="none"/>
          </a:p>
          <a:p>
            <a:pPr marL="457200" lvl="0" indent="-317500" algn="l" rtl="0">
              <a:spcBef>
                <a:spcPts val="0"/>
              </a:spcBef>
              <a:spcAft>
                <a:spcPts val="0"/>
              </a:spcAft>
              <a:buSzPts val="1400"/>
              <a:buChar char="●"/>
            </a:pPr>
            <a:r>
              <a:rPr lang="en" u="none">
                <a:uFill>
                  <a:noFill/>
                </a:uFill>
                <a:hlinkClick r:id="rId9"/>
              </a:rPr>
              <a:t>Close up of a basketball ball</a:t>
            </a:r>
            <a:endParaRPr u="none"/>
          </a:p>
          <a:p>
            <a:pPr marL="457200" lvl="0" indent="-317500" algn="l" rtl="0">
              <a:spcBef>
                <a:spcPts val="0"/>
              </a:spcBef>
              <a:spcAft>
                <a:spcPts val="0"/>
              </a:spcAft>
              <a:buSzPts val="1400"/>
              <a:buChar char="●"/>
            </a:pPr>
            <a:r>
              <a:rPr lang="en" u="none">
                <a:uFill>
                  <a:noFill/>
                </a:uFill>
                <a:hlinkClick r:id="rId10"/>
              </a:rPr>
              <a:t>Top view of basketball with copy space</a:t>
            </a:r>
            <a:endParaRPr u="none"/>
          </a:p>
        </p:txBody>
      </p:sp>
      <p:sp>
        <p:nvSpPr>
          <p:cNvPr id="1215" name="Google Shape;1215;p70"/>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sp>
        <p:nvSpPr>
          <p:cNvPr id="1216" name="Google Shape;1216;p70"/>
          <p:cNvSpPr txBox="1">
            <a:spLocks noGrp="1"/>
          </p:cNvSpPr>
          <p:nvPr>
            <p:ph type="subTitle" idx="1"/>
          </p:nvPr>
        </p:nvSpPr>
        <p:spPr>
          <a:xfrm>
            <a:off x="862402" y="2181950"/>
            <a:ext cx="7477800" cy="38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217" name="Google Shape;1217;p70"/>
          <p:cNvSpPr txBox="1">
            <a:spLocks noGrp="1"/>
          </p:cNvSpPr>
          <p:nvPr>
            <p:ph type="subTitle" idx="3"/>
          </p:nvPr>
        </p:nvSpPr>
        <p:spPr>
          <a:xfrm>
            <a:off x="821225" y="1404325"/>
            <a:ext cx="7609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Here’s an assortment of alternative resources whose style fits that of this template: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1"/>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1223" name="Google Shape;1223;p71"/>
          <p:cNvSpPr txBox="1">
            <a:spLocks noGrp="1"/>
          </p:cNvSpPr>
          <p:nvPr>
            <p:ph type="subTitle" idx="2"/>
          </p:nvPr>
        </p:nvSpPr>
        <p:spPr>
          <a:xfrm>
            <a:off x="853775" y="2181950"/>
            <a:ext cx="3599100" cy="38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VECTORS</a:t>
            </a:r>
            <a:endParaRPr/>
          </a:p>
        </p:txBody>
      </p:sp>
      <p:sp>
        <p:nvSpPr>
          <p:cNvPr id="1224" name="Google Shape;1224;p71"/>
          <p:cNvSpPr txBox="1">
            <a:spLocks noGrp="1"/>
          </p:cNvSpPr>
          <p:nvPr>
            <p:ph type="subTitle" idx="3"/>
          </p:nvPr>
        </p:nvSpPr>
        <p:spPr>
          <a:xfrm>
            <a:off x="853775" y="2571192"/>
            <a:ext cx="3599100" cy="15420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u="none">
                <a:uFill>
                  <a:noFill/>
                </a:uFill>
                <a:hlinkClick r:id="rId3"/>
              </a:rPr>
              <a:t>Basketball icons collection</a:t>
            </a:r>
            <a:endParaRPr u="none"/>
          </a:p>
          <a:p>
            <a:pPr marL="457200" lvl="0" indent="-317500" algn="l" rtl="0">
              <a:spcBef>
                <a:spcPts val="0"/>
              </a:spcBef>
              <a:spcAft>
                <a:spcPts val="0"/>
              </a:spcAft>
              <a:buSzPts val="1400"/>
              <a:buChar char="●"/>
            </a:pPr>
            <a:r>
              <a:rPr lang="en" u="none">
                <a:uFill>
                  <a:noFill/>
                </a:uFill>
                <a:hlinkClick r:id="rId4"/>
              </a:rPr>
              <a:t>Basketball background in flat design</a:t>
            </a:r>
            <a:endParaRPr u="none"/>
          </a:p>
          <a:p>
            <a:pPr marL="457200" lvl="0" indent="-317500" algn="l" rtl="0">
              <a:spcBef>
                <a:spcPts val="0"/>
              </a:spcBef>
              <a:spcAft>
                <a:spcPts val="0"/>
              </a:spcAft>
              <a:buSzPts val="1400"/>
              <a:buChar char="●"/>
            </a:pPr>
            <a:r>
              <a:rPr lang="en" u="none">
                <a:uFill>
                  <a:noFill/>
                </a:uFill>
                <a:hlinkClick r:id="rId5"/>
              </a:rPr>
              <a:t>Basketball icons</a:t>
            </a:r>
            <a:endParaRPr u="none"/>
          </a:p>
        </p:txBody>
      </p:sp>
      <p:sp>
        <p:nvSpPr>
          <p:cNvPr id="1225" name="Google Shape;1225;p71"/>
          <p:cNvSpPr txBox="1">
            <a:spLocks noGrp="1"/>
          </p:cNvSpPr>
          <p:nvPr>
            <p:ph type="subTitle" idx="1"/>
          </p:nvPr>
        </p:nvSpPr>
        <p:spPr>
          <a:xfrm>
            <a:off x="4615325" y="2181950"/>
            <a:ext cx="3599100" cy="38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226" name="Google Shape;1226;p71"/>
          <p:cNvSpPr txBox="1">
            <a:spLocks noGrp="1"/>
          </p:cNvSpPr>
          <p:nvPr>
            <p:ph type="subTitle" idx="4"/>
          </p:nvPr>
        </p:nvSpPr>
        <p:spPr>
          <a:xfrm>
            <a:off x="799625" y="1404325"/>
            <a:ext cx="7523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Did you like the resources on this template? Get them for free at our other websites:</a:t>
            </a:r>
            <a:endParaRPr/>
          </a:p>
        </p:txBody>
      </p:sp>
      <p:sp>
        <p:nvSpPr>
          <p:cNvPr id="1227" name="Google Shape;1227;p71"/>
          <p:cNvSpPr txBox="1">
            <a:spLocks noGrp="1"/>
          </p:cNvSpPr>
          <p:nvPr>
            <p:ph type="subTitle" idx="5"/>
          </p:nvPr>
        </p:nvSpPr>
        <p:spPr>
          <a:xfrm>
            <a:off x="4615325" y="2570500"/>
            <a:ext cx="3599100" cy="15420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u="none">
                <a:uFill>
                  <a:noFill/>
                </a:uFill>
                <a:hlinkClick r:id="rId6"/>
              </a:rPr>
              <a:t>Close up of a basketball ball</a:t>
            </a:r>
            <a:endParaRPr u="none"/>
          </a:p>
          <a:p>
            <a:pPr marL="457200" lvl="0" indent="-317500" algn="l" rtl="0">
              <a:spcBef>
                <a:spcPts val="0"/>
              </a:spcBef>
              <a:spcAft>
                <a:spcPts val="0"/>
              </a:spcAft>
              <a:buSzPts val="1400"/>
              <a:buChar char="●"/>
            </a:pPr>
            <a:r>
              <a:rPr lang="en" u="none">
                <a:uFill>
                  <a:noFill/>
                </a:uFill>
                <a:hlinkClick r:id="rId7"/>
              </a:rPr>
              <a:t>Teenagers at the basketball field</a:t>
            </a:r>
            <a:endParaRPr u="none"/>
          </a:p>
          <a:p>
            <a:pPr marL="457200" lvl="0" indent="-317500" algn="l" rtl="0">
              <a:spcBef>
                <a:spcPts val="0"/>
              </a:spcBef>
              <a:spcAft>
                <a:spcPts val="0"/>
              </a:spcAft>
              <a:buSzPts val="1400"/>
              <a:buChar char="●"/>
            </a:pPr>
            <a:r>
              <a:rPr lang="en" u="none">
                <a:uFill>
                  <a:noFill/>
                </a:uFill>
                <a:hlinkClick r:id="rId8"/>
              </a:rPr>
              <a:t>Smiley black american woman</a:t>
            </a:r>
            <a:endParaRPr u="none"/>
          </a:p>
          <a:p>
            <a:pPr marL="457200" lvl="0" indent="-317500" algn="l" rtl="0">
              <a:spcBef>
                <a:spcPts val="0"/>
              </a:spcBef>
              <a:spcAft>
                <a:spcPts val="0"/>
              </a:spcAft>
              <a:buSzPts val="1400"/>
              <a:buChar char="●"/>
            </a:pPr>
            <a:r>
              <a:rPr lang="en" u="none">
                <a:uFill>
                  <a:noFill/>
                </a:uFill>
                <a:hlinkClick r:id="rId9"/>
              </a:rPr>
              <a:t>Teenager posing</a:t>
            </a:r>
            <a:endParaRPr u="none"/>
          </a:p>
          <a:p>
            <a:pPr marL="457200" lvl="0" indent="-317500" algn="l" rtl="0">
              <a:spcBef>
                <a:spcPts val="0"/>
              </a:spcBef>
              <a:spcAft>
                <a:spcPts val="0"/>
              </a:spcAft>
              <a:buSzPts val="1400"/>
              <a:buChar char="●"/>
            </a:pPr>
            <a:r>
              <a:rPr lang="en" u="none">
                <a:uFill>
                  <a:noFill/>
                </a:uFill>
                <a:hlinkClick r:id="rId10"/>
              </a:rPr>
              <a:t>Close up of a basketball outdoors</a:t>
            </a:r>
            <a:endParaRPr u="none"/>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31"/>
        <p:cNvGrpSpPr/>
        <p:nvPr/>
      </p:nvGrpSpPr>
      <p:grpSpPr>
        <a:xfrm>
          <a:off x="0" y="0"/>
          <a:ext cx="0" cy="0"/>
          <a:chOff x="0" y="0"/>
          <a:chExt cx="0" cy="0"/>
        </a:xfrm>
      </p:grpSpPr>
      <p:sp>
        <p:nvSpPr>
          <p:cNvPr id="1232" name="Google Shape;1232;p7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33" name="Google Shape;1233;p72"/>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234" name="Google Shape;1234;p72"/>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38"/>
        <p:cNvGrpSpPr/>
        <p:nvPr/>
      </p:nvGrpSpPr>
      <p:grpSpPr>
        <a:xfrm>
          <a:off x="0" y="0"/>
          <a:ext cx="0" cy="0"/>
          <a:chOff x="0" y="0"/>
          <a:chExt cx="0" cy="0"/>
        </a:xfrm>
      </p:grpSpPr>
      <p:sp>
        <p:nvSpPr>
          <p:cNvPr id="1239" name="Google Shape;1239;p73"/>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240" name="Google Shape;1240;p7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be a Premium user on </a:t>
            </a:r>
            <a:r>
              <a:rPr lang="en" sz="1000" b="1" u="sng">
                <a:solidFill>
                  <a:srgbClr val="869FB2"/>
                </a:solidFill>
              </a:rPr>
              <a:t>S</a:t>
            </a:r>
            <a:r>
              <a:rPr lang="en" sz="1100" b="1" u="sng">
                <a:solidFill>
                  <a:srgbClr val="869FB2"/>
                </a:solidFill>
                <a:hlinkClick r:id="rId3">
                  <a:extLst>
                    <a:ext uri="{A12FA001-AC4F-418D-AE19-62706E023703}">
                      <ahyp:hlinkClr xmlns:ahyp="http://schemas.microsoft.com/office/drawing/2018/hyperlinkcolor" val="tx"/>
                    </a:ext>
                  </a:extLst>
                </a:hlinkClick>
              </a:rPr>
              <a:t>lidesgo</a:t>
            </a:r>
            <a:r>
              <a:rPr lang="en" sz="1100">
                <a:solidFill>
                  <a:srgbClr val="FFFFFF"/>
                </a:solidFill>
              </a:rPr>
              <a:t>.</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241" name="Google Shape;1241;p7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4"/>
          <p:cNvSpPr txBox="1">
            <a:spLocks noGrp="1"/>
          </p:cNvSpPr>
          <p:nvPr>
            <p:ph type="title"/>
          </p:nvPr>
        </p:nvSpPr>
        <p:spPr>
          <a:xfrm>
            <a:off x="2971613" y="1574875"/>
            <a:ext cx="5351100" cy="166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Alfa Slab One" panose="02020500000000000000" charset="0"/>
              </a:rPr>
              <a:t>Data </a:t>
            </a:r>
            <a:br>
              <a:rPr lang="en-US" dirty="0">
                <a:latin typeface="Alfa Slab One" panose="02020500000000000000" charset="0"/>
              </a:rPr>
            </a:br>
            <a:r>
              <a:rPr lang="en-US" dirty="0">
                <a:latin typeface="Alfa Slab One" panose="02020500000000000000" charset="0"/>
              </a:rPr>
              <a:t>Pre-Process</a:t>
            </a:r>
            <a:endParaRPr dirty="0">
              <a:latin typeface="Alfa Slab One" panose="02020500000000000000" charset="0"/>
            </a:endParaRPr>
          </a:p>
        </p:txBody>
      </p:sp>
      <p:sp>
        <p:nvSpPr>
          <p:cNvPr id="388" name="Google Shape;388;p44"/>
          <p:cNvSpPr txBox="1">
            <a:spLocks noGrp="1"/>
          </p:cNvSpPr>
          <p:nvPr>
            <p:ph type="title" idx="2"/>
          </p:nvPr>
        </p:nvSpPr>
        <p:spPr>
          <a:xfrm>
            <a:off x="821288" y="1574875"/>
            <a:ext cx="2150400" cy="166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lfa Slab One" panose="02020500000000000000" charset="0"/>
              </a:rPr>
              <a:t>02</a:t>
            </a:r>
            <a:endParaRPr dirty="0">
              <a:latin typeface="Alfa Slab One" panose="02020500000000000000" charset="0"/>
            </a:endParaRPr>
          </a:p>
        </p:txBody>
      </p:sp>
      <p:grpSp>
        <p:nvGrpSpPr>
          <p:cNvPr id="389" name="Google Shape;389;p44"/>
          <p:cNvGrpSpPr/>
          <p:nvPr/>
        </p:nvGrpSpPr>
        <p:grpSpPr>
          <a:xfrm rot="-480853" flipH="1">
            <a:off x="1094867" y="945649"/>
            <a:ext cx="2244318" cy="593320"/>
            <a:chOff x="5239200" y="684775"/>
            <a:chExt cx="2244620" cy="593400"/>
          </a:xfrm>
        </p:grpSpPr>
        <p:sp>
          <p:nvSpPr>
            <p:cNvPr id="390" name="Google Shape;390;p44"/>
            <p:cNvSpPr/>
            <p:nvPr/>
          </p:nvSpPr>
          <p:spPr>
            <a:xfrm>
              <a:off x="5239200" y="684775"/>
              <a:ext cx="485400" cy="485400"/>
            </a:xfrm>
            <a:prstGeom prst="ellipse">
              <a:avLst/>
            </a:prstGeom>
            <a:solidFill>
              <a:schemeClr val="dk1"/>
            </a:solid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44"/>
            <p:cNvGrpSpPr/>
            <p:nvPr/>
          </p:nvGrpSpPr>
          <p:grpSpPr>
            <a:xfrm>
              <a:off x="7083744" y="860634"/>
              <a:ext cx="400076" cy="400103"/>
              <a:chOff x="3365800" y="1183425"/>
              <a:chExt cx="261300" cy="261300"/>
            </a:xfrm>
          </p:grpSpPr>
          <p:cxnSp>
            <p:nvCxnSpPr>
              <p:cNvPr id="392" name="Google Shape;392;p44"/>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393" name="Google Shape;393;p44"/>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cxnSp>
          <p:nvCxnSpPr>
            <p:cNvPr id="394" name="Google Shape;394;p44"/>
            <p:cNvCxnSpPr>
              <a:stCxn id="390" idx="6"/>
            </p:cNvCxnSpPr>
            <p:nvPr/>
          </p:nvCxnSpPr>
          <p:spPr>
            <a:xfrm rot="-480828">
              <a:off x="5741900" y="819387"/>
              <a:ext cx="1525699" cy="354176"/>
            </a:xfrm>
            <a:prstGeom prst="straightConnector1">
              <a:avLst/>
            </a:prstGeom>
            <a:noFill/>
            <a:ln w="38100" cap="flat" cmpd="sng">
              <a:solidFill>
                <a:schemeClr val="accent1"/>
              </a:solidFill>
              <a:prstDash val="dash"/>
              <a:round/>
              <a:headEnd type="none" w="med" len="med"/>
              <a:tailEnd type="none" w="med" len="med"/>
            </a:ln>
          </p:spPr>
        </p:cxnSp>
      </p:grpSp>
    </p:spTree>
    <p:extLst>
      <p:ext uri="{BB962C8B-B14F-4D97-AF65-F5344CB8AC3E}">
        <p14:creationId xmlns:p14="http://schemas.microsoft.com/office/powerpoint/2010/main" val="12976732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45"/>
        <p:cNvGrpSpPr/>
        <p:nvPr/>
      </p:nvGrpSpPr>
      <p:grpSpPr>
        <a:xfrm>
          <a:off x="0" y="0"/>
          <a:ext cx="0" cy="0"/>
          <a:chOff x="0" y="0"/>
          <a:chExt cx="0" cy="0"/>
        </a:xfrm>
      </p:grpSpPr>
      <p:sp>
        <p:nvSpPr>
          <p:cNvPr id="1246" name="Google Shape;1246;p74"/>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247" name="Google Shape;1247;p74"/>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sp>
        <p:nvSpPr>
          <p:cNvPr id="1248" name="Google Shape;1248;p7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Alfa Slab One</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https://fonts.google.com/specimen/Alfa+Slab+One</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Roboto</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1249" name="Google Shape;1249;p74"/>
          <p:cNvGrpSpPr/>
          <p:nvPr/>
        </p:nvGrpSpPr>
        <p:grpSpPr>
          <a:xfrm>
            <a:off x="2583550" y="3511725"/>
            <a:ext cx="791400" cy="754200"/>
            <a:chOff x="2583550" y="3511725"/>
            <a:chExt cx="791400" cy="754200"/>
          </a:xfrm>
        </p:grpSpPr>
        <p:sp>
          <p:nvSpPr>
            <p:cNvPr id="1250" name="Google Shape;1250;p74"/>
            <p:cNvSpPr/>
            <p:nvPr/>
          </p:nvSpPr>
          <p:spPr>
            <a:xfrm>
              <a:off x="2583550" y="35117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4"/>
            <p:cNvSpPr txBox="1"/>
            <p:nvPr/>
          </p:nvSpPr>
          <p:spPr>
            <a:xfrm>
              <a:off x="2583550" y="36687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grpSp>
      <p:grpSp>
        <p:nvGrpSpPr>
          <p:cNvPr id="1252" name="Google Shape;1252;p74"/>
          <p:cNvGrpSpPr/>
          <p:nvPr/>
        </p:nvGrpSpPr>
        <p:grpSpPr>
          <a:xfrm>
            <a:off x="3645370" y="3511725"/>
            <a:ext cx="791405" cy="754200"/>
            <a:chOff x="3645370" y="3511725"/>
            <a:chExt cx="791405" cy="754200"/>
          </a:xfrm>
        </p:grpSpPr>
        <p:sp>
          <p:nvSpPr>
            <p:cNvPr id="1253" name="Google Shape;1253;p74"/>
            <p:cNvSpPr/>
            <p:nvPr/>
          </p:nvSpPr>
          <p:spPr>
            <a:xfrm>
              <a:off x="3645370" y="3511725"/>
              <a:ext cx="791400" cy="754200"/>
            </a:xfrm>
            <a:prstGeom prst="roundRect">
              <a:avLst>
                <a:gd name="adj" fmla="val 16667"/>
              </a:avLst>
            </a:prstGeom>
            <a:solidFill>
              <a:srgbClr val="E95E2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4"/>
            <p:cNvSpPr txBox="1"/>
            <p:nvPr/>
          </p:nvSpPr>
          <p:spPr>
            <a:xfrm>
              <a:off x="3645375" y="36687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#e95e24</a:t>
              </a:r>
              <a:endParaRPr sz="1000">
                <a:solidFill>
                  <a:srgbClr val="FFFFFF"/>
                </a:solidFill>
              </a:endParaRPr>
            </a:p>
          </p:txBody>
        </p:sp>
      </p:grpSp>
      <p:grpSp>
        <p:nvGrpSpPr>
          <p:cNvPr id="1255" name="Google Shape;1255;p74"/>
          <p:cNvGrpSpPr/>
          <p:nvPr/>
        </p:nvGrpSpPr>
        <p:grpSpPr>
          <a:xfrm>
            <a:off x="4707189" y="3511725"/>
            <a:ext cx="791411" cy="754200"/>
            <a:chOff x="4707189" y="3511725"/>
            <a:chExt cx="791411" cy="754200"/>
          </a:xfrm>
        </p:grpSpPr>
        <p:sp>
          <p:nvSpPr>
            <p:cNvPr id="1256" name="Google Shape;1256;p74"/>
            <p:cNvSpPr/>
            <p:nvPr/>
          </p:nvSpPr>
          <p:spPr>
            <a:xfrm>
              <a:off x="4707189" y="3511725"/>
              <a:ext cx="791400" cy="754200"/>
            </a:xfrm>
            <a:prstGeom prst="roundRect">
              <a:avLst>
                <a:gd name="adj" fmla="val 16667"/>
              </a:avLst>
            </a:prstGeom>
            <a:solidFill>
              <a:srgbClr val="F9A35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4"/>
            <p:cNvSpPr txBox="1"/>
            <p:nvPr/>
          </p:nvSpPr>
          <p:spPr>
            <a:xfrm>
              <a:off x="4707200" y="36687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#f9a350</a:t>
              </a:r>
              <a:endParaRPr sz="1000">
                <a:solidFill>
                  <a:srgbClr val="FFFFFF"/>
                </a:solidFill>
              </a:endParaRPr>
            </a:p>
          </p:txBody>
        </p:sp>
      </p:grpSp>
      <p:grpSp>
        <p:nvGrpSpPr>
          <p:cNvPr id="1258" name="Google Shape;1258;p74"/>
          <p:cNvGrpSpPr/>
          <p:nvPr/>
        </p:nvGrpSpPr>
        <p:grpSpPr>
          <a:xfrm>
            <a:off x="1521725" y="3511725"/>
            <a:ext cx="791400" cy="754200"/>
            <a:chOff x="1521725" y="3511725"/>
            <a:chExt cx="791400" cy="754200"/>
          </a:xfrm>
        </p:grpSpPr>
        <p:sp>
          <p:nvSpPr>
            <p:cNvPr id="1259" name="Google Shape;1259;p74"/>
            <p:cNvSpPr/>
            <p:nvPr/>
          </p:nvSpPr>
          <p:spPr>
            <a:xfrm>
              <a:off x="1521725" y="3511725"/>
              <a:ext cx="791400" cy="754200"/>
            </a:xfrm>
            <a:prstGeom prst="roundRect">
              <a:avLst>
                <a:gd name="adj" fmla="val 16667"/>
              </a:avLst>
            </a:prstGeom>
            <a:solidFill>
              <a:srgbClr val="24284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4"/>
            <p:cNvSpPr txBox="1"/>
            <p:nvPr/>
          </p:nvSpPr>
          <p:spPr>
            <a:xfrm>
              <a:off x="1521725" y="36687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#242841</a:t>
              </a:r>
              <a:endParaRPr sz="1000">
                <a:solidFill>
                  <a:srgbClr val="FFFFFF"/>
                </a:solidFill>
              </a:endParaRPr>
            </a:p>
          </p:txBody>
        </p:sp>
      </p:grpSp>
      <p:grpSp>
        <p:nvGrpSpPr>
          <p:cNvPr id="1261" name="Google Shape;1261;p74"/>
          <p:cNvGrpSpPr/>
          <p:nvPr/>
        </p:nvGrpSpPr>
        <p:grpSpPr>
          <a:xfrm>
            <a:off x="5769014" y="3511725"/>
            <a:ext cx="791411" cy="754200"/>
            <a:chOff x="5769014" y="3511725"/>
            <a:chExt cx="791411" cy="754200"/>
          </a:xfrm>
        </p:grpSpPr>
        <p:sp>
          <p:nvSpPr>
            <p:cNvPr id="1262" name="Google Shape;1262;p74"/>
            <p:cNvSpPr/>
            <p:nvPr/>
          </p:nvSpPr>
          <p:spPr>
            <a:xfrm>
              <a:off x="5769014" y="3511725"/>
              <a:ext cx="791400" cy="754200"/>
            </a:xfrm>
            <a:prstGeom prst="roundRect">
              <a:avLst>
                <a:gd name="adj" fmla="val 16667"/>
              </a:avLst>
            </a:prstGeom>
            <a:solidFill>
              <a:srgbClr val="777D9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4"/>
            <p:cNvSpPr txBox="1"/>
            <p:nvPr/>
          </p:nvSpPr>
          <p:spPr>
            <a:xfrm>
              <a:off x="5769025" y="36687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#777d99</a:t>
              </a:r>
              <a:endParaRPr sz="1000">
                <a:solidFill>
                  <a:srgbClr val="FFFFFF"/>
                </a:solidFill>
              </a:endParaRPr>
            </a:p>
          </p:txBody>
        </p:sp>
      </p:grpSp>
      <p:grpSp>
        <p:nvGrpSpPr>
          <p:cNvPr id="1264" name="Google Shape;1264;p74"/>
          <p:cNvGrpSpPr/>
          <p:nvPr/>
        </p:nvGrpSpPr>
        <p:grpSpPr>
          <a:xfrm>
            <a:off x="6830839" y="3511725"/>
            <a:ext cx="791411" cy="754200"/>
            <a:chOff x="6830839" y="3511725"/>
            <a:chExt cx="791411" cy="754200"/>
          </a:xfrm>
        </p:grpSpPr>
        <p:sp>
          <p:nvSpPr>
            <p:cNvPr id="1265" name="Google Shape;1265;p74"/>
            <p:cNvSpPr/>
            <p:nvPr/>
          </p:nvSpPr>
          <p:spPr>
            <a:xfrm>
              <a:off x="6830839" y="3511725"/>
              <a:ext cx="791400" cy="754200"/>
            </a:xfrm>
            <a:prstGeom prst="roundRect">
              <a:avLst>
                <a:gd name="adj" fmla="val 16667"/>
              </a:avLst>
            </a:prstGeom>
            <a:solidFill>
              <a:srgbClr val="FCC6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4"/>
            <p:cNvSpPr txBox="1"/>
            <p:nvPr/>
          </p:nvSpPr>
          <p:spPr>
            <a:xfrm>
              <a:off x="6830850" y="36687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#fcc600</a:t>
              </a:r>
              <a:endParaRPr sz="1000">
                <a:solidFill>
                  <a:srgbClr val="FFFFFF"/>
                </a:solidFil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70"/>
        <p:cNvGrpSpPr/>
        <p:nvPr/>
      </p:nvGrpSpPr>
      <p:grpSpPr>
        <a:xfrm>
          <a:off x="0" y="0"/>
          <a:ext cx="0" cy="0"/>
          <a:chOff x="0" y="0"/>
          <a:chExt cx="0" cy="0"/>
        </a:xfrm>
      </p:grpSpPr>
      <p:sp>
        <p:nvSpPr>
          <p:cNvPr id="1271" name="Google Shape;1271;p75"/>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272" name="Google Shape;1272;p7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273" name="Google Shape;1273;p7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274" name="Google Shape;1274;p7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275" name="Google Shape;1275;p7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276" name="Google Shape;1276;p7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277" name="Google Shape;1277;p7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278" name="Google Shape;1278;p7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279" name="Google Shape;1279;p7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280" name="Google Shape;1280;p7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281" name="Google Shape;1281;p7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282" name="Google Shape;1282;p75"/>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86"/>
        <p:cNvGrpSpPr/>
        <p:nvPr/>
      </p:nvGrpSpPr>
      <p:grpSpPr>
        <a:xfrm>
          <a:off x="0" y="0"/>
          <a:ext cx="0" cy="0"/>
          <a:chOff x="0" y="0"/>
          <a:chExt cx="0" cy="0"/>
        </a:xfrm>
      </p:grpSpPr>
      <p:grpSp>
        <p:nvGrpSpPr>
          <p:cNvPr id="1287" name="Google Shape;1287;p76"/>
          <p:cNvGrpSpPr/>
          <p:nvPr/>
        </p:nvGrpSpPr>
        <p:grpSpPr>
          <a:xfrm>
            <a:off x="5082708" y="3095784"/>
            <a:ext cx="442841" cy="514271"/>
            <a:chOff x="4727025" y="1332775"/>
            <a:chExt cx="59900" cy="69625"/>
          </a:xfrm>
        </p:grpSpPr>
        <p:sp>
          <p:nvSpPr>
            <p:cNvPr id="1288" name="Google Shape;1288;p7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0" name="Google Shape;1290;p76"/>
          <p:cNvGrpSpPr/>
          <p:nvPr/>
        </p:nvGrpSpPr>
        <p:grpSpPr>
          <a:xfrm>
            <a:off x="5758025" y="2343272"/>
            <a:ext cx="500909" cy="500899"/>
            <a:chOff x="4820425" y="1329900"/>
            <a:chExt cx="70175" cy="70350"/>
          </a:xfrm>
        </p:grpSpPr>
        <p:sp>
          <p:nvSpPr>
            <p:cNvPr id="1291" name="Google Shape;1291;p7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76"/>
          <p:cNvGrpSpPr/>
          <p:nvPr/>
        </p:nvGrpSpPr>
        <p:grpSpPr>
          <a:xfrm>
            <a:off x="6410648" y="2355062"/>
            <a:ext cx="538135" cy="493119"/>
            <a:chOff x="4903200" y="1331525"/>
            <a:chExt cx="73575" cy="67425"/>
          </a:xfrm>
        </p:grpSpPr>
        <p:sp>
          <p:nvSpPr>
            <p:cNvPr id="1296" name="Google Shape;1296;p7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297" name="Google Shape;1297;p7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76"/>
          <p:cNvGrpSpPr/>
          <p:nvPr/>
        </p:nvGrpSpPr>
        <p:grpSpPr>
          <a:xfrm>
            <a:off x="5670599" y="3097040"/>
            <a:ext cx="544563" cy="511895"/>
            <a:chOff x="4815575" y="1416800"/>
            <a:chExt cx="73750" cy="71400"/>
          </a:xfrm>
        </p:grpSpPr>
        <p:sp>
          <p:nvSpPr>
            <p:cNvPr id="1299" name="Google Shape;1299;p7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76"/>
          <p:cNvGrpSpPr/>
          <p:nvPr/>
        </p:nvGrpSpPr>
        <p:grpSpPr>
          <a:xfrm>
            <a:off x="6367224" y="3096746"/>
            <a:ext cx="602914" cy="512477"/>
            <a:chOff x="4902475" y="1418875"/>
            <a:chExt cx="74500" cy="63775"/>
          </a:xfrm>
        </p:grpSpPr>
        <p:sp>
          <p:nvSpPr>
            <p:cNvPr id="1303" name="Google Shape;1303;p7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76"/>
          <p:cNvGrpSpPr/>
          <p:nvPr/>
        </p:nvGrpSpPr>
        <p:grpSpPr>
          <a:xfrm>
            <a:off x="5783096" y="3835985"/>
            <a:ext cx="515391" cy="525699"/>
            <a:chOff x="4818100" y="1507675"/>
            <a:chExt cx="71225" cy="71625"/>
          </a:xfrm>
        </p:grpSpPr>
        <p:sp>
          <p:nvSpPr>
            <p:cNvPr id="1306" name="Google Shape;1306;p7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 name="Google Shape;1310;p76"/>
          <p:cNvGrpSpPr/>
          <p:nvPr/>
        </p:nvGrpSpPr>
        <p:grpSpPr>
          <a:xfrm>
            <a:off x="5121199" y="3857517"/>
            <a:ext cx="522956" cy="489869"/>
            <a:chOff x="4721450" y="1509475"/>
            <a:chExt cx="79350" cy="74325"/>
          </a:xfrm>
        </p:grpSpPr>
        <p:sp>
          <p:nvSpPr>
            <p:cNvPr id="1311" name="Google Shape;1311;p7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76"/>
          <p:cNvGrpSpPr/>
          <p:nvPr/>
        </p:nvGrpSpPr>
        <p:grpSpPr>
          <a:xfrm>
            <a:off x="6444441" y="3837269"/>
            <a:ext cx="525704" cy="535436"/>
            <a:chOff x="4906800" y="1507500"/>
            <a:chExt cx="70350" cy="71075"/>
          </a:xfrm>
        </p:grpSpPr>
        <p:sp>
          <p:nvSpPr>
            <p:cNvPr id="1316" name="Google Shape;1316;p7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76"/>
          <p:cNvGrpSpPr/>
          <p:nvPr/>
        </p:nvGrpSpPr>
        <p:grpSpPr>
          <a:xfrm>
            <a:off x="4477263" y="2343250"/>
            <a:ext cx="508054" cy="508095"/>
            <a:chOff x="3736598" y="2170606"/>
            <a:chExt cx="404889" cy="404889"/>
          </a:xfrm>
        </p:grpSpPr>
        <p:sp>
          <p:nvSpPr>
            <p:cNvPr id="1322" name="Google Shape;1322;p7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76"/>
          <p:cNvGrpSpPr/>
          <p:nvPr/>
        </p:nvGrpSpPr>
        <p:grpSpPr>
          <a:xfrm>
            <a:off x="3765303" y="2343345"/>
            <a:ext cx="575790" cy="507904"/>
            <a:chOff x="3161917" y="2170682"/>
            <a:chExt cx="458870" cy="404737"/>
          </a:xfrm>
        </p:grpSpPr>
        <p:sp>
          <p:nvSpPr>
            <p:cNvPr id="1327" name="Google Shape;1327;p7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28" name="Google Shape;1328;p7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76"/>
          <p:cNvGrpSpPr/>
          <p:nvPr/>
        </p:nvGrpSpPr>
        <p:grpSpPr>
          <a:xfrm>
            <a:off x="3792833" y="3103717"/>
            <a:ext cx="520730" cy="498567"/>
            <a:chOff x="3179914" y="2889488"/>
            <a:chExt cx="422876" cy="404911"/>
          </a:xfrm>
        </p:grpSpPr>
        <p:sp>
          <p:nvSpPr>
            <p:cNvPr id="1331" name="Google Shape;1331;p7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 name="Google Shape;1337;p76"/>
          <p:cNvGrpSpPr/>
          <p:nvPr/>
        </p:nvGrpSpPr>
        <p:grpSpPr>
          <a:xfrm>
            <a:off x="4421513" y="3103677"/>
            <a:ext cx="516145" cy="498648"/>
            <a:chOff x="3729467" y="2889422"/>
            <a:chExt cx="419153" cy="404977"/>
          </a:xfrm>
        </p:grpSpPr>
        <p:sp>
          <p:nvSpPr>
            <p:cNvPr id="1338" name="Google Shape;1338;p7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5" name="Google Shape;1345;p7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9" name="Google Shape;1349;p76"/>
          <p:cNvGrpSpPr/>
          <p:nvPr/>
        </p:nvGrpSpPr>
        <p:grpSpPr>
          <a:xfrm>
            <a:off x="7141841" y="2550562"/>
            <a:ext cx="166473" cy="141497"/>
            <a:chOff x="4660325" y="1866850"/>
            <a:chExt cx="68350" cy="58100"/>
          </a:xfrm>
        </p:grpSpPr>
        <p:sp>
          <p:nvSpPr>
            <p:cNvPr id="1350" name="Google Shape;1350;p7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76"/>
          <p:cNvGrpSpPr/>
          <p:nvPr/>
        </p:nvGrpSpPr>
        <p:grpSpPr>
          <a:xfrm>
            <a:off x="7451186" y="2576286"/>
            <a:ext cx="162515" cy="90049"/>
            <a:chOff x="4791775" y="1877500"/>
            <a:chExt cx="66725" cy="36975"/>
          </a:xfrm>
        </p:grpSpPr>
        <p:sp>
          <p:nvSpPr>
            <p:cNvPr id="1353" name="Google Shape;1353;p7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76"/>
          <p:cNvGrpSpPr/>
          <p:nvPr/>
        </p:nvGrpSpPr>
        <p:grpSpPr>
          <a:xfrm>
            <a:off x="7772899" y="2576286"/>
            <a:ext cx="144979" cy="90049"/>
            <a:chOff x="4923925" y="1877500"/>
            <a:chExt cx="59525" cy="36975"/>
          </a:xfrm>
        </p:grpSpPr>
        <p:sp>
          <p:nvSpPr>
            <p:cNvPr id="1356" name="Google Shape;1356;p7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76"/>
          <p:cNvGrpSpPr/>
          <p:nvPr/>
        </p:nvGrpSpPr>
        <p:grpSpPr>
          <a:xfrm>
            <a:off x="8067390" y="2558477"/>
            <a:ext cx="141447" cy="125667"/>
            <a:chOff x="5058450" y="1870100"/>
            <a:chExt cx="58075" cy="51600"/>
          </a:xfrm>
        </p:grpSpPr>
        <p:sp>
          <p:nvSpPr>
            <p:cNvPr id="1359" name="Google Shape;1359;p7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76"/>
          <p:cNvGrpSpPr/>
          <p:nvPr/>
        </p:nvGrpSpPr>
        <p:grpSpPr>
          <a:xfrm>
            <a:off x="7481905" y="2980885"/>
            <a:ext cx="101077" cy="107645"/>
            <a:chOff x="4811425" y="2065025"/>
            <a:chExt cx="41500" cy="44200"/>
          </a:xfrm>
        </p:grpSpPr>
        <p:sp>
          <p:nvSpPr>
            <p:cNvPr id="1362" name="Google Shape;1362;p7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76"/>
          <p:cNvGrpSpPr/>
          <p:nvPr/>
        </p:nvGrpSpPr>
        <p:grpSpPr>
          <a:xfrm>
            <a:off x="7774342" y="2981098"/>
            <a:ext cx="120867" cy="107218"/>
            <a:chOff x="4929875" y="2065025"/>
            <a:chExt cx="49625" cy="44025"/>
          </a:xfrm>
        </p:grpSpPr>
        <p:sp>
          <p:nvSpPr>
            <p:cNvPr id="1365" name="Google Shape;1365;p7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76"/>
          <p:cNvGrpSpPr/>
          <p:nvPr/>
        </p:nvGrpSpPr>
        <p:grpSpPr>
          <a:xfrm>
            <a:off x="8103011" y="2984112"/>
            <a:ext cx="70206" cy="101191"/>
            <a:chOff x="5083925" y="2066350"/>
            <a:chExt cx="28825" cy="41550"/>
          </a:xfrm>
        </p:grpSpPr>
        <p:sp>
          <p:nvSpPr>
            <p:cNvPr id="1368" name="Google Shape;1368;p7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 name="Google Shape;1370;p76"/>
          <p:cNvGrpSpPr/>
          <p:nvPr/>
        </p:nvGrpSpPr>
        <p:grpSpPr>
          <a:xfrm>
            <a:off x="7134565" y="2999759"/>
            <a:ext cx="181026" cy="69896"/>
            <a:chOff x="4659775" y="2072775"/>
            <a:chExt cx="74325" cy="28700"/>
          </a:xfrm>
        </p:grpSpPr>
        <p:sp>
          <p:nvSpPr>
            <p:cNvPr id="1371" name="Google Shape;1371;p7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76"/>
          <p:cNvGrpSpPr/>
          <p:nvPr/>
        </p:nvGrpSpPr>
        <p:grpSpPr>
          <a:xfrm>
            <a:off x="8054421" y="2790324"/>
            <a:ext cx="167387" cy="89197"/>
            <a:chOff x="4662475" y="1976500"/>
            <a:chExt cx="68725" cy="36625"/>
          </a:xfrm>
        </p:grpSpPr>
        <p:sp>
          <p:nvSpPr>
            <p:cNvPr id="1375" name="Google Shape;1375;p7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8" name="Google Shape;1378;p76"/>
          <p:cNvGrpSpPr/>
          <p:nvPr/>
        </p:nvGrpSpPr>
        <p:grpSpPr>
          <a:xfrm>
            <a:off x="7751326" y="2793764"/>
            <a:ext cx="166899" cy="82317"/>
            <a:chOff x="4920150" y="1977875"/>
            <a:chExt cx="68525" cy="33800"/>
          </a:xfrm>
        </p:grpSpPr>
        <p:sp>
          <p:nvSpPr>
            <p:cNvPr id="1379" name="Google Shape;1379;p7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76"/>
          <p:cNvGrpSpPr/>
          <p:nvPr/>
        </p:nvGrpSpPr>
        <p:grpSpPr>
          <a:xfrm>
            <a:off x="7162483" y="3197682"/>
            <a:ext cx="125190" cy="127859"/>
            <a:chOff x="4676550" y="2160575"/>
            <a:chExt cx="51400" cy="52500"/>
          </a:xfrm>
        </p:grpSpPr>
        <p:sp>
          <p:nvSpPr>
            <p:cNvPr id="1383" name="Google Shape;1383;p7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76"/>
          <p:cNvGrpSpPr/>
          <p:nvPr/>
        </p:nvGrpSpPr>
        <p:grpSpPr>
          <a:xfrm>
            <a:off x="7459741" y="3204714"/>
            <a:ext cx="145405" cy="113794"/>
            <a:chOff x="4768325" y="2163475"/>
            <a:chExt cx="59700" cy="46725"/>
          </a:xfrm>
        </p:grpSpPr>
        <p:sp>
          <p:nvSpPr>
            <p:cNvPr id="1387" name="Google Shape;1387;p7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9" name="Google Shape;1389;p7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76"/>
          <p:cNvGrpSpPr/>
          <p:nvPr/>
        </p:nvGrpSpPr>
        <p:grpSpPr>
          <a:xfrm>
            <a:off x="7476059" y="3459808"/>
            <a:ext cx="112768" cy="106853"/>
            <a:chOff x="4768575" y="2253950"/>
            <a:chExt cx="46300" cy="43875"/>
          </a:xfrm>
        </p:grpSpPr>
        <p:sp>
          <p:nvSpPr>
            <p:cNvPr id="1396" name="Google Shape;1396;p7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76"/>
          <p:cNvGrpSpPr/>
          <p:nvPr/>
        </p:nvGrpSpPr>
        <p:grpSpPr>
          <a:xfrm>
            <a:off x="7775682" y="3948834"/>
            <a:ext cx="118187" cy="146246"/>
            <a:chOff x="4960900" y="2433225"/>
            <a:chExt cx="48525" cy="60050"/>
          </a:xfrm>
        </p:grpSpPr>
        <p:sp>
          <p:nvSpPr>
            <p:cNvPr id="1399" name="Google Shape;1399;p7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76"/>
          <p:cNvGrpSpPr/>
          <p:nvPr/>
        </p:nvGrpSpPr>
        <p:grpSpPr>
          <a:xfrm>
            <a:off x="7464247" y="4212895"/>
            <a:ext cx="136394" cy="143810"/>
            <a:chOff x="4854075" y="2527625"/>
            <a:chExt cx="56000" cy="59050"/>
          </a:xfrm>
        </p:grpSpPr>
        <p:sp>
          <p:nvSpPr>
            <p:cNvPr id="1402" name="Google Shape;1402;p7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4" name="Google Shape;1404;p7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76"/>
          <p:cNvGrpSpPr/>
          <p:nvPr/>
        </p:nvGrpSpPr>
        <p:grpSpPr>
          <a:xfrm>
            <a:off x="8088458" y="3676639"/>
            <a:ext cx="99312" cy="160797"/>
            <a:chOff x="5059700" y="2334775"/>
            <a:chExt cx="40775" cy="66025"/>
          </a:xfrm>
        </p:grpSpPr>
        <p:sp>
          <p:nvSpPr>
            <p:cNvPr id="1408" name="Google Shape;1408;p7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76"/>
          <p:cNvGrpSpPr/>
          <p:nvPr/>
        </p:nvGrpSpPr>
        <p:grpSpPr>
          <a:xfrm>
            <a:off x="8045622" y="3941771"/>
            <a:ext cx="184984" cy="160371"/>
            <a:chOff x="5037700" y="2430325"/>
            <a:chExt cx="75950" cy="65850"/>
          </a:xfrm>
        </p:grpSpPr>
        <p:sp>
          <p:nvSpPr>
            <p:cNvPr id="1418" name="Google Shape;1418;p7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76"/>
          <p:cNvGrpSpPr/>
          <p:nvPr/>
        </p:nvGrpSpPr>
        <p:grpSpPr>
          <a:xfrm>
            <a:off x="7465128" y="3708223"/>
            <a:ext cx="173014" cy="97629"/>
            <a:chOff x="4756975" y="2341800"/>
            <a:chExt cx="91975" cy="51925"/>
          </a:xfrm>
        </p:grpSpPr>
        <p:sp>
          <p:nvSpPr>
            <p:cNvPr id="1421" name="Google Shape;1421;p7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1" name="Google Shape;1441;p76"/>
          <p:cNvGrpSpPr/>
          <p:nvPr/>
        </p:nvGrpSpPr>
        <p:grpSpPr>
          <a:xfrm>
            <a:off x="7732065" y="4196920"/>
            <a:ext cx="212497" cy="175761"/>
            <a:chOff x="4943575" y="2516350"/>
            <a:chExt cx="98675" cy="81700"/>
          </a:xfrm>
        </p:grpSpPr>
        <p:sp>
          <p:nvSpPr>
            <p:cNvPr id="1442" name="Google Shape;1442;p7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0" name="Google Shape;1520;p76"/>
          <p:cNvGrpSpPr/>
          <p:nvPr/>
        </p:nvGrpSpPr>
        <p:grpSpPr>
          <a:xfrm>
            <a:off x="1990126" y="3423163"/>
            <a:ext cx="965351" cy="134611"/>
            <a:chOff x="4411970" y="2962952"/>
            <a:chExt cx="706544" cy="104212"/>
          </a:xfrm>
        </p:grpSpPr>
        <p:sp>
          <p:nvSpPr>
            <p:cNvPr id="1521" name="Google Shape;1521;p7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76"/>
          <p:cNvGrpSpPr/>
          <p:nvPr/>
        </p:nvGrpSpPr>
        <p:grpSpPr>
          <a:xfrm>
            <a:off x="1990126" y="3012077"/>
            <a:ext cx="960158" cy="289172"/>
            <a:chOff x="4411970" y="2726085"/>
            <a:chExt cx="643107" cy="193659"/>
          </a:xfrm>
        </p:grpSpPr>
        <p:sp>
          <p:nvSpPr>
            <p:cNvPr id="1526" name="Google Shape;1526;p7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76"/>
          <p:cNvGrpSpPr/>
          <p:nvPr/>
        </p:nvGrpSpPr>
        <p:grpSpPr>
          <a:xfrm>
            <a:off x="993018" y="3278187"/>
            <a:ext cx="833173" cy="259209"/>
            <a:chOff x="4411970" y="4340222"/>
            <a:chExt cx="779467" cy="242683"/>
          </a:xfrm>
        </p:grpSpPr>
        <p:sp>
          <p:nvSpPr>
            <p:cNvPr id="1530" name="Google Shape;1530;p7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76"/>
          <p:cNvGrpSpPr/>
          <p:nvPr/>
        </p:nvGrpSpPr>
        <p:grpSpPr>
          <a:xfrm>
            <a:off x="1990126" y="2673933"/>
            <a:ext cx="965160" cy="216230"/>
            <a:chOff x="4411970" y="2468674"/>
            <a:chExt cx="747317" cy="167425"/>
          </a:xfrm>
        </p:grpSpPr>
        <p:sp>
          <p:nvSpPr>
            <p:cNvPr id="1534" name="Google Shape;1534;p7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76"/>
          <p:cNvGrpSpPr/>
          <p:nvPr/>
        </p:nvGrpSpPr>
        <p:grpSpPr>
          <a:xfrm>
            <a:off x="988873" y="2578650"/>
            <a:ext cx="810451" cy="319148"/>
            <a:chOff x="4411970" y="3686602"/>
            <a:chExt cx="797845" cy="314215"/>
          </a:xfrm>
        </p:grpSpPr>
        <p:sp>
          <p:nvSpPr>
            <p:cNvPr id="1537" name="Google Shape;1537;p7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2" name="Google Shape;1542;p7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3" name="Google Shape;1543;p76"/>
          <p:cNvGrpSpPr/>
          <p:nvPr/>
        </p:nvGrpSpPr>
        <p:grpSpPr>
          <a:xfrm>
            <a:off x="988970" y="2333174"/>
            <a:ext cx="1970333" cy="208784"/>
            <a:chOff x="6336019" y="3733725"/>
            <a:chExt cx="2566206" cy="351310"/>
          </a:xfrm>
        </p:grpSpPr>
        <p:sp>
          <p:nvSpPr>
            <p:cNvPr id="1544" name="Google Shape;1544;p7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76"/>
          <p:cNvGrpSpPr/>
          <p:nvPr/>
        </p:nvGrpSpPr>
        <p:grpSpPr>
          <a:xfrm>
            <a:off x="1990126" y="3940729"/>
            <a:ext cx="946551" cy="153200"/>
            <a:chOff x="4404545" y="3301592"/>
            <a:chExt cx="782403" cy="129272"/>
          </a:xfrm>
        </p:grpSpPr>
        <p:sp>
          <p:nvSpPr>
            <p:cNvPr id="1549" name="Google Shape;1549;p7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1" name="Google Shape;1551;p76"/>
          <p:cNvGrpSpPr/>
          <p:nvPr/>
        </p:nvGrpSpPr>
        <p:grpSpPr>
          <a:xfrm>
            <a:off x="1990126" y="3679688"/>
            <a:ext cx="962257" cy="139127"/>
            <a:chOff x="4411970" y="3131459"/>
            <a:chExt cx="710520" cy="117397"/>
          </a:xfrm>
        </p:grpSpPr>
        <p:sp>
          <p:nvSpPr>
            <p:cNvPr id="1552" name="Google Shape;1552;p7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4" name="Google Shape;1554;p7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5" name="Google Shape;1555;p76"/>
          <p:cNvGrpSpPr/>
          <p:nvPr/>
        </p:nvGrpSpPr>
        <p:grpSpPr>
          <a:xfrm>
            <a:off x="990271" y="3614482"/>
            <a:ext cx="823838" cy="458988"/>
            <a:chOff x="4411970" y="1801825"/>
            <a:chExt cx="734586" cy="409262"/>
          </a:xfrm>
        </p:grpSpPr>
        <p:sp>
          <p:nvSpPr>
            <p:cNvPr id="1556" name="Google Shape;1556;p7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76"/>
          <p:cNvGrpSpPr/>
          <p:nvPr/>
        </p:nvGrpSpPr>
        <p:grpSpPr>
          <a:xfrm>
            <a:off x="990271" y="4162908"/>
            <a:ext cx="856348" cy="212039"/>
            <a:chOff x="4411970" y="2233974"/>
            <a:chExt cx="763574" cy="189068"/>
          </a:xfrm>
        </p:grpSpPr>
        <p:sp>
          <p:nvSpPr>
            <p:cNvPr id="1559" name="Google Shape;1559;p7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76"/>
          <p:cNvGrpSpPr/>
          <p:nvPr/>
        </p:nvGrpSpPr>
        <p:grpSpPr>
          <a:xfrm>
            <a:off x="3100467" y="2338244"/>
            <a:ext cx="511602" cy="511602"/>
            <a:chOff x="5681300" y="2527788"/>
            <a:chExt cx="805800" cy="805800"/>
          </a:xfrm>
        </p:grpSpPr>
        <p:sp>
          <p:nvSpPr>
            <p:cNvPr id="1562" name="Google Shape;1562;p7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76"/>
          <p:cNvGrpSpPr/>
          <p:nvPr/>
        </p:nvGrpSpPr>
        <p:grpSpPr>
          <a:xfrm>
            <a:off x="3097662" y="3104827"/>
            <a:ext cx="513021" cy="512935"/>
            <a:chOff x="4049800" y="640400"/>
            <a:chExt cx="858900" cy="858900"/>
          </a:xfrm>
        </p:grpSpPr>
        <p:sp>
          <p:nvSpPr>
            <p:cNvPr id="1565" name="Google Shape;1565;p7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7" name="Google Shape;1567;p76"/>
          <p:cNvGrpSpPr/>
          <p:nvPr/>
        </p:nvGrpSpPr>
        <p:grpSpPr>
          <a:xfrm>
            <a:off x="3014861" y="3756719"/>
            <a:ext cx="686489" cy="686585"/>
            <a:chOff x="5080188" y="927900"/>
            <a:chExt cx="961200" cy="961200"/>
          </a:xfrm>
        </p:grpSpPr>
        <p:sp>
          <p:nvSpPr>
            <p:cNvPr id="1568" name="Google Shape;1568;p7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6" name="Google Shape;1576;p76"/>
          <p:cNvGrpSpPr/>
          <p:nvPr/>
        </p:nvGrpSpPr>
        <p:grpSpPr>
          <a:xfrm>
            <a:off x="3798012" y="3849448"/>
            <a:ext cx="510373" cy="510937"/>
            <a:chOff x="7508249" y="1522825"/>
            <a:chExt cx="1326332" cy="1322987"/>
          </a:xfrm>
        </p:grpSpPr>
        <p:sp>
          <p:nvSpPr>
            <p:cNvPr id="1577" name="Google Shape;1577;p7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76"/>
          <p:cNvGrpSpPr/>
          <p:nvPr/>
        </p:nvGrpSpPr>
        <p:grpSpPr>
          <a:xfrm>
            <a:off x="4489605" y="3850853"/>
            <a:ext cx="492652" cy="503348"/>
            <a:chOff x="6039282" y="1042577"/>
            <a:chExt cx="734315" cy="731929"/>
          </a:xfrm>
        </p:grpSpPr>
        <p:sp>
          <p:nvSpPr>
            <p:cNvPr id="1588" name="Google Shape;1588;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9" name="Google Shape;1609;p76"/>
          <p:cNvGrpSpPr/>
          <p:nvPr/>
        </p:nvGrpSpPr>
        <p:grpSpPr>
          <a:xfrm>
            <a:off x="5130019" y="2346894"/>
            <a:ext cx="483304" cy="504902"/>
            <a:chOff x="1825800" y="1651625"/>
            <a:chExt cx="568125" cy="591775"/>
          </a:xfrm>
        </p:grpSpPr>
        <p:sp>
          <p:nvSpPr>
            <p:cNvPr id="1610" name="Google Shape;1610;p7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6" name="Google Shape;1616;p7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6"/>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621" name="Google Shape;1621;p76"/>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grpSp>
        <p:nvGrpSpPr>
          <p:cNvPr id="1626" name="Google Shape;1626;p77"/>
          <p:cNvGrpSpPr/>
          <p:nvPr/>
        </p:nvGrpSpPr>
        <p:grpSpPr>
          <a:xfrm>
            <a:off x="722058" y="957091"/>
            <a:ext cx="2492868" cy="1379876"/>
            <a:chOff x="2654821" y="2311071"/>
            <a:chExt cx="2279715" cy="1262120"/>
          </a:xfrm>
        </p:grpSpPr>
        <p:grpSp>
          <p:nvGrpSpPr>
            <p:cNvPr id="1627" name="Google Shape;1627;p77"/>
            <p:cNvGrpSpPr/>
            <p:nvPr/>
          </p:nvGrpSpPr>
          <p:grpSpPr>
            <a:xfrm>
              <a:off x="4034269" y="2840745"/>
              <a:ext cx="40212" cy="36437"/>
              <a:chOff x="4293400" y="2574725"/>
              <a:chExt cx="84425" cy="80100"/>
            </a:xfrm>
          </p:grpSpPr>
          <p:sp>
            <p:nvSpPr>
              <p:cNvPr id="1628" name="Google Shape;1628;p7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29" name="Google Shape;1629;p7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77"/>
            <p:cNvGrpSpPr/>
            <p:nvPr/>
          </p:nvGrpSpPr>
          <p:grpSpPr>
            <a:xfrm>
              <a:off x="3894606" y="2334874"/>
              <a:ext cx="913198" cy="518984"/>
              <a:chOff x="4000175" y="1462675"/>
              <a:chExt cx="1917275" cy="1140875"/>
            </a:xfrm>
          </p:grpSpPr>
          <p:sp>
            <p:nvSpPr>
              <p:cNvPr id="1631" name="Google Shape;1631;p7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32" name="Google Shape;1632;p77"/>
              <p:cNvGrpSpPr/>
              <p:nvPr/>
            </p:nvGrpSpPr>
            <p:grpSpPr>
              <a:xfrm>
                <a:off x="4000175" y="1462675"/>
                <a:ext cx="1917275" cy="1140875"/>
                <a:chOff x="4000175" y="1462675"/>
                <a:chExt cx="1917275" cy="1140875"/>
              </a:xfrm>
            </p:grpSpPr>
            <p:sp>
              <p:nvSpPr>
                <p:cNvPr id="1633" name="Google Shape;1633;p7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34" name="Google Shape;1634;p7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38" name="Google Shape;1638;p7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39" name="Google Shape;1639;p77"/>
            <p:cNvGrpSpPr/>
            <p:nvPr/>
          </p:nvGrpSpPr>
          <p:grpSpPr>
            <a:xfrm>
              <a:off x="3875768" y="2846704"/>
              <a:ext cx="44796" cy="47366"/>
              <a:chOff x="3960625" y="2587825"/>
              <a:chExt cx="94050" cy="104125"/>
            </a:xfrm>
          </p:grpSpPr>
          <p:sp>
            <p:nvSpPr>
              <p:cNvPr id="1640" name="Google Shape;1640;p7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41" name="Google Shape;1641;p7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2" name="Google Shape;1642;p77"/>
            <p:cNvGrpSpPr/>
            <p:nvPr/>
          </p:nvGrpSpPr>
          <p:grpSpPr>
            <a:xfrm>
              <a:off x="3782759" y="2807162"/>
              <a:ext cx="82686" cy="85487"/>
              <a:chOff x="3765350" y="2500900"/>
              <a:chExt cx="173600" cy="187925"/>
            </a:xfrm>
          </p:grpSpPr>
          <p:sp>
            <p:nvSpPr>
              <p:cNvPr id="1643" name="Google Shape;1643;p7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44" name="Google Shape;1644;p7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77"/>
            <p:cNvGrpSpPr/>
            <p:nvPr/>
          </p:nvGrpSpPr>
          <p:grpSpPr>
            <a:xfrm>
              <a:off x="3775674" y="2798496"/>
              <a:ext cx="40545" cy="23564"/>
              <a:chOff x="3750475" y="2481850"/>
              <a:chExt cx="85125" cy="51800"/>
            </a:xfrm>
          </p:grpSpPr>
          <p:sp>
            <p:nvSpPr>
              <p:cNvPr id="1650" name="Google Shape;1650;p7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52" name="Google Shape;1652;p77"/>
            <p:cNvGrpSpPr/>
            <p:nvPr/>
          </p:nvGrpSpPr>
          <p:grpSpPr>
            <a:xfrm>
              <a:off x="3716946" y="2776024"/>
              <a:ext cx="81971" cy="76912"/>
              <a:chOff x="3627175" y="2432450"/>
              <a:chExt cx="172100" cy="169075"/>
            </a:xfrm>
          </p:grpSpPr>
          <p:sp>
            <p:nvSpPr>
              <p:cNvPr id="1653" name="Google Shape;1653;p7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655" name="Google Shape;1655;p7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656" name="Google Shape;1656;p77"/>
            <p:cNvGrpSpPr/>
            <p:nvPr/>
          </p:nvGrpSpPr>
          <p:grpSpPr>
            <a:xfrm>
              <a:off x="3685682" y="2845624"/>
              <a:ext cx="29311" cy="45055"/>
              <a:chOff x="3561536" y="2585450"/>
              <a:chExt cx="61539" cy="99045"/>
            </a:xfrm>
          </p:grpSpPr>
          <p:sp>
            <p:nvSpPr>
              <p:cNvPr id="1657" name="Google Shape;1657;p7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659" name="Google Shape;1659;p77"/>
            <p:cNvGrpSpPr/>
            <p:nvPr/>
          </p:nvGrpSpPr>
          <p:grpSpPr>
            <a:xfrm>
              <a:off x="3849905" y="2572252"/>
              <a:ext cx="74339" cy="119559"/>
              <a:chOff x="3906325" y="1984500"/>
              <a:chExt cx="156075" cy="262825"/>
            </a:xfrm>
          </p:grpSpPr>
          <p:sp>
            <p:nvSpPr>
              <p:cNvPr id="1660" name="Google Shape;1660;p7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661" name="Google Shape;1661;p7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2" name="Google Shape;1662;p77"/>
            <p:cNvGrpSpPr/>
            <p:nvPr/>
          </p:nvGrpSpPr>
          <p:grpSpPr>
            <a:xfrm>
              <a:off x="2654821" y="2414345"/>
              <a:ext cx="667570" cy="558731"/>
              <a:chOff x="1397225" y="1637375"/>
              <a:chExt cx="1401575" cy="1228250"/>
            </a:xfrm>
          </p:grpSpPr>
          <p:sp>
            <p:nvSpPr>
              <p:cNvPr id="1663" name="Google Shape;1663;p7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664" name="Google Shape;1664;p77"/>
              <p:cNvGrpSpPr/>
              <p:nvPr/>
            </p:nvGrpSpPr>
            <p:grpSpPr>
              <a:xfrm>
                <a:off x="1397225" y="1637375"/>
                <a:ext cx="1398775" cy="1228250"/>
                <a:chOff x="1397225" y="1637375"/>
                <a:chExt cx="1398775" cy="1228250"/>
              </a:xfrm>
            </p:grpSpPr>
            <p:sp>
              <p:nvSpPr>
                <p:cNvPr id="1665" name="Google Shape;1665;p7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7" name="Google Shape;1667;p77"/>
            <p:cNvGrpSpPr/>
            <p:nvPr/>
          </p:nvGrpSpPr>
          <p:grpSpPr>
            <a:xfrm>
              <a:off x="3230417" y="3103734"/>
              <a:ext cx="282982" cy="280332"/>
              <a:chOff x="2605700" y="3152850"/>
              <a:chExt cx="594125" cy="616250"/>
            </a:xfrm>
          </p:grpSpPr>
          <p:sp>
            <p:nvSpPr>
              <p:cNvPr id="1668" name="Google Shape;1668;p7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669" name="Google Shape;1669;p7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670" name="Google Shape;1670;p77"/>
            <p:cNvGrpSpPr/>
            <p:nvPr/>
          </p:nvGrpSpPr>
          <p:grpSpPr>
            <a:xfrm>
              <a:off x="3265985" y="3226989"/>
              <a:ext cx="87151" cy="346202"/>
              <a:chOff x="2680375" y="3423800"/>
              <a:chExt cx="182975" cy="761050"/>
            </a:xfrm>
          </p:grpSpPr>
          <p:sp>
            <p:nvSpPr>
              <p:cNvPr id="1671" name="Google Shape;1671;p7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672" name="Google Shape;1672;p7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3" name="Google Shape;1673;p77"/>
            <p:cNvGrpSpPr/>
            <p:nvPr/>
          </p:nvGrpSpPr>
          <p:grpSpPr>
            <a:xfrm>
              <a:off x="3855466" y="3289811"/>
              <a:ext cx="112514" cy="94210"/>
              <a:chOff x="3918000" y="3561900"/>
              <a:chExt cx="236225" cy="207100"/>
            </a:xfrm>
          </p:grpSpPr>
          <p:sp>
            <p:nvSpPr>
              <p:cNvPr id="1674" name="Google Shape;1674;p7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675" name="Google Shape;1675;p7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6" name="Google Shape;1676;p7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679" name="Google Shape;1679;p77"/>
            <p:cNvGrpSpPr/>
            <p:nvPr/>
          </p:nvGrpSpPr>
          <p:grpSpPr>
            <a:xfrm>
              <a:off x="2905224" y="2311071"/>
              <a:ext cx="596721" cy="528992"/>
              <a:chOff x="1922950" y="1410350"/>
              <a:chExt cx="1252825" cy="1162875"/>
            </a:xfrm>
          </p:grpSpPr>
          <p:sp>
            <p:nvSpPr>
              <p:cNvPr id="1680" name="Google Shape;1680;p7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696" name="Google Shape;1696;p7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16" name="Google Shape;1716;p7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17" name="Google Shape;1717;p7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8" name="Google Shape;1718;p77"/>
            <p:cNvGrpSpPr/>
            <p:nvPr/>
          </p:nvGrpSpPr>
          <p:grpSpPr>
            <a:xfrm>
              <a:off x="3280929" y="3294542"/>
              <a:ext cx="109894" cy="272224"/>
              <a:chOff x="2711750" y="3572300"/>
              <a:chExt cx="230725" cy="598425"/>
            </a:xfrm>
          </p:grpSpPr>
          <p:sp>
            <p:nvSpPr>
              <p:cNvPr id="1719" name="Google Shape;1719;p7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7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2" name="Google Shape;1722;p77"/>
            <p:cNvGrpSpPr/>
            <p:nvPr/>
          </p:nvGrpSpPr>
          <p:grpSpPr>
            <a:xfrm>
              <a:off x="3790439" y="2408636"/>
              <a:ext cx="73017" cy="75684"/>
              <a:chOff x="3781475" y="1624825"/>
              <a:chExt cx="153300" cy="166375"/>
            </a:xfrm>
          </p:grpSpPr>
          <p:sp>
            <p:nvSpPr>
              <p:cNvPr id="1723" name="Google Shape;1723;p7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7" name="Google Shape;1727;p7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4" name="Google Shape;1734;p77"/>
            <p:cNvGrpSpPr/>
            <p:nvPr/>
          </p:nvGrpSpPr>
          <p:grpSpPr>
            <a:xfrm>
              <a:off x="4403342" y="3107749"/>
              <a:ext cx="316680" cy="101374"/>
              <a:chOff x="5068275" y="3161675"/>
              <a:chExt cx="664875" cy="222850"/>
            </a:xfrm>
          </p:grpSpPr>
          <p:sp>
            <p:nvSpPr>
              <p:cNvPr id="1735" name="Google Shape;1735;p7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9" name="Google Shape;1739;p7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8" name="Google Shape;1768;p77"/>
            <p:cNvGrpSpPr/>
            <p:nvPr/>
          </p:nvGrpSpPr>
          <p:grpSpPr>
            <a:xfrm>
              <a:off x="3697513" y="2707266"/>
              <a:ext cx="59549" cy="79733"/>
              <a:chOff x="3586375" y="2281300"/>
              <a:chExt cx="125025" cy="175275"/>
            </a:xfrm>
          </p:grpSpPr>
          <p:sp>
            <p:nvSpPr>
              <p:cNvPr id="1769" name="Google Shape;1769;p7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1" name="Google Shape;1771;p7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2" name="Google Shape;1772;p77"/>
            <p:cNvGrpSpPr/>
            <p:nvPr/>
          </p:nvGrpSpPr>
          <p:grpSpPr>
            <a:xfrm>
              <a:off x="4513224" y="3221724"/>
              <a:ext cx="274563" cy="280321"/>
              <a:chOff x="5298975" y="3412225"/>
              <a:chExt cx="576450" cy="616225"/>
            </a:xfrm>
          </p:grpSpPr>
          <p:sp>
            <p:nvSpPr>
              <p:cNvPr id="1773" name="Google Shape;1773;p7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74" name="Google Shape;1774;p7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77"/>
            <p:cNvGrpSpPr/>
            <p:nvPr/>
          </p:nvGrpSpPr>
          <p:grpSpPr>
            <a:xfrm>
              <a:off x="4824403" y="3421846"/>
              <a:ext cx="110132" cy="130647"/>
              <a:chOff x="5952300" y="3852150"/>
              <a:chExt cx="231225" cy="287200"/>
            </a:xfrm>
          </p:grpSpPr>
          <p:sp>
            <p:nvSpPr>
              <p:cNvPr id="1776" name="Google Shape;1776;p7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8" name="Google Shape;1778;p7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6" name="Google Shape;1786;p77"/>
            <p:cNvGrpSpPr/>
            <p:nvPr/>
          </p:nvGrpSpPr>
          <p:grpSpPr>
            <a:xfrm>
              <a:off x="4295710" y="3079670"/>
              <a:ext cx="14968" cy="27135"/>
              <a:chOff x="4842300" y="3099950"/>
              <a:chExt cx="31425" cy="59650"/>
            </a:xfrm>
          </p:grpSpPr>
          <p:sp>
            <p:nvSpPr>
              <p:cNvPr id="1787" name="Google Shape;1787;p7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1" name="Google Shape;1791;p7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9" name="Google Shape;1799;p77"/>
            <p:cNvGrpSpPr/>
            <p:nvPr/>
          </p:nvGrpSpPr>
          <p:grpSpPr>
            <a:xfrm>
              <a:off x="3831056" y="2816010"/>
              <a:ext cx="37378" cy="27612"/>
              <a:chOff x="3866750" y="2520350"/>
              <a:chExt cx="78475" cy="60700"/>
            </a:xfrm>
          </p:grpSpPr>
          <p:sp>
            <p:nvSpPr>
              <p:cNvPr id="1800" name="Google Shape;1800;p7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4" name="Google Shape;1804;p7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21" name="Google Shape;1821;p7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33" name="Google Shape;1833;p7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6" name="Google Shape;1846;p77"/>
            <p:cNvGrpSpPr/>
            <p:nvPr/>
          </p:nvGrpSpPr>
          <p:grpSpPr>
            <a:xfrm>
              <a:off x="3632736" y="3051591"/>
              <a:ext cx="63288" cy="45217"/>
              <a:chOff x="3450375" y="3038225"/>
              <a:chExt cx="132875" cy="99400"/>
            </a:xfrm>
          </p:grpSpPr>
          <p:sp>
            <p:nvSpPr>
              <p:cNvPr id="1847" name="Google Shape;1847;p7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7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58" name="Google Shape;1858;p7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68" name="Google Shape;1868;p7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4" name="Google Shape;1874;p7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77"/>
          <p:cNvGrpSpPr/>
          <p:nvPr/>
        </p:nvGrpSpPr>
        <p:grpSpPr>
          <a:xfrm>
            <a:off x="3530618" y="1021765"/>
            <a:ext cx="2078182" cy="1366558"/>
            <a:chOff x="235800" y="830650"/>
            <a:chExt cx="6978450" cy="4588844"/>
          </a:xfrm>
        </p:grpSpPr>
        <p:sp>
          <p:nvSpPr>
            <p:cNvPr id="1885" name="Google Shape;1885;p7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1891;p77"/>
          <p:cNvGrpSpPr/>
          <p:nvPr/>
        </p:nvGrpSpPr>
        <p:grpSpPr>
          <a:xfrm>
            <a:off x="719115" y="2852867"/>
            <a:ext cx="2622876" cy="1333540"/>
            <a:chOff x="238125" y="1038125"/>
            <a:chExt cx="7146800" cy="3633625"/>
          </a:xfrm>
        </p:grpSpPr>
        <p:sp>
          <p:nvSpPr>
            <p:cNvPr id="1892" name="Google Shape;1892;p7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4" name="Google Shape;3464;p77"/>
          <p:cNvGrpSpPr/>
          <p:nvPr/>
        </p:nvGrpSpPr>
        <p:grpSpPr>
          <a:xfrm>
            <a:off x="5834043" y="994977"/>
            <a:ext cx="2590840" cy="1380235"/>
            <a:chOff x="233350" y="949250"/>
            <a:chExt cx="7137300" cy="3802300"/>
          </a:xfrm>
        </p:grpSpPr>
        <p:sp>
          <p:nvSpPr>
            <p:cNvPr id="3465" name="Google Shape;3465;p7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6" name="Google Shape;3516;p77"/>
          <p:cNvGrpSpPr/>
          <p:nvPr/>
        </p:nvGrpSpPr>
        <p:grpSpPr>
          <a:xfrm>
            <a:off x="7648472" y="3039750"/>
            <a:ext cx="104231" cy="320340"/>
            <a:chOff x="7564426" y="3224343"/>
            <a:chExt cx="119985" cy="368801"/>
          </a:xfrm>
        </p:grpSpPr>
        <p:sp>
          <p:nvSpPr>
            <p:cNvPr id="3517" name="Google Shape;3517;p7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9" name="Google Shape;3519;p77"/>
          <p:cNvGrpSpPr/>
          <p:nvPr/>
        </p:nvGrpSpPr>
        <p:grpSpPr>
          <a:xfrm>
            <a:off x="7347961" y="3033852"/>
            <a:ext cx="189489" cy="332132"/>
            <a:chOff x="8370831" y="3202002"/>
            <a:chExt cx="218129" cy="382376"/>
          </a:xfrm>
        </p:grpSpPr>
        <p:sp>
          <p:nvSpPr>
            <p:cNvPr id="3520" name="Google Shape;3520;p7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2" name="Google Shape;3522;p77"/>
          <p:cNvGrpSpPr/>
          <p:nvPr/>
        </p:nvGrpSpPr>
        <p:grpSpPr>
          <a:xfrm>
            <a:off x="8071350" y="3444984"/>
            <a:ext cx="309429" cy="267000"/>
            <a:chOff x="6742064" y="3750480"/>
            <a:chExt cx="399315" cy="344560"/>
          </a:xfrm>
        </p:grpSpPr>
        <p:sp>
          <p:nvSpPr>
            <p:cNvPr id="3523" name="Google Shape;3523;p7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5" name="Google Shape;3525;p77"/>
          <p:cNvGrpSpPr/>
          <p:nvPr/>
        </p:nvGrpSpPr>
        <p:grpSpPr>
          <a:xfrm>
            <a:off x="7610369" y="3796031"/>
            <a:ext cx="180437" cy="281608"/>
            <a:chOff x="7248525" y="3739696"/>
            <a:chExt cx="230531" cy="359790"/>
          </a:xfrm>
        </p:grpSpPr>
        <p:sp>
          <p:nvSpPr>
            <p:cNvPr id="3526" name="Google Shape;3526;p7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8" name="Google Shape;3528;p77"/>
          <p:cNvGrpSpPr/>
          <p:nvPr/>
        </p:nvGrpSpPr>
        <p:grpSpPr>
          <a:xfrm>
            <a:off x="7856288" y="3439255"/>
            <a:ext cx="162896" cy="278710"/>
            <a:chOff x="7601242" y="3729267"/>
            <a:chExt cx="222566" cy="380803"/>
          </a:xfrm>
        </p:grpSpPr>
        <p:sp>
          <p:nvSpPr>
            <p:cNvPr id="3529" name="Google Shape;3529;p7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1" name="Google Shape;3531;p77"/>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2" name="Google Shape;3532;p77"/>
          <p:cNvGrpSpPr/>
          <p:nvPr/>
        </p:nvGrpSpPr>
        <p:grpSpPr>
          <a:xfrm>
            <a:off x="7345934" y="3440396"/>
            <a:ext cx="193543" cy="275990"/>
            <a:chOff x="8304647" y="3738687"/>
            <a:chExt cx="225076" cy="320956"/>
          </a:xfrm>
        </p:grpSpPr>
        <p:sp>
          <p:nvSpPr>
            <p:cNvPr id="3533" name="Google Shape;3533;p7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6" name="Google Shape;3536;p77"/>
          <p:cNvGrpSpPr/>
          <p:nvPr/>
        </p:nvGrpSpPr>
        <p:grpSpPr>
          <a:xfrm>
            <a:off x="7618426" y="3440396"/>
            <a:ext cx="178492" cy="275990"/>
            <a:chOff x="8615101" y="3738687"/>
            <a:chExt cx="207573" cy="320956"/>
          </a:xfrm>
        </p:grpSpPr>
        <p:sp>
          <p:nvSpPr>
            <p:cNvPr id="3537" name="Google Shape;3537;p7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0" name="Google Shape;3540;p77"/>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1" name="Google Shape;3541;p77"/>
          <p:cNvGrpSpPr/>
          <p:nvPr/>
        </p:nvGrpSpPr>
        <p:grpSpPr>
          <a:xfrm>
            <a:off x="6013131" y="3561884"/>
            <a:ext cx="557670" cy="511283"/>
            <a:chOff x="6015419" y="3716859"/>
            <a:chExt cx="557671" cy="511283"/>
          </a:xfrm>
        </p:grpSpPr>
        <p:sp>
          <p:nvSpPr>
            <p:cNvPr id="3542" name="Google Shape;3542;p7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3" name="Google Shape;3543;p77"/>
            <p:cNvGrpSpPr/>
            <p:nvPr/>
          </p:nvGrpSpPr>
          <p:grpSpPr>
            <a:xfrm>
              <a:off x="6036094" y="3716980"/>
              <a:ext cx="529860" cy="510468"/>
              <a:chOff x="6036094" y="3716980"/>
              <a:chExt cx="529860" cy="510468"/>
            </a:xfrm>
          </p:grpSpPr>
          <p:sp>
            <p:nvSpPr>
              <p:cNvPr id="3544" name="Google Shape;3544;p7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4" name="Google Shape;3554;p77"/>
          <p:cNvGrpSpPr/>
          <p:nvPr/>
        </p:nvGrpSpPr>
        <p:grpSpPr>
          <a:xfrm>
            <a:off x="6642016" y="2918653"/>
            <a:ext cx="576302" cy="511871"/>
            <a:chOff x="6644304" y="3073628"/>
            <a:chExt cx="576302" cy="511871"/>
          </a:xfrm>
        </p:grpSpPr>
        <p:sp>
          <p:nvSpPr>
            <p:cNvPr id="3555" name="Google Shape;3555;p7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6" name="Google Shape;3556;p77"/>
            <p:cNvGrpSpPr/>
            <p:nvPr/>
          </p:nvGrpSpPr>
          <p:grpSpPr>
            <a:xfrm>
              <a:off x="6712169" y="3085440"/>
              <a:ext cx="481622" cy="494913"/>
              <a:chOff x="6712169" y="3085440"/>
              <a:chExt cx="481622" cy="494913"/>
            </a:xfrm>
          </p:grpSpPr>
          <p:sp>
            <p:nvSpPr>
              <p:cNvPr id="3557" name="Google Shape;3557;p7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2" name="Google Shape;3562;p7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5" name="Google Shape;3565;p77"/>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6" name="Google Shape;3566;p77"/>
          <p:cNvGrpSpPr/>
          <p:nvPr/>
        </p:nvGrpSpPr>
        <p:grpSpPr>
          <a:xfrm>
            <a:off x="6649867" y="3561648"/>
            <a:ext cx="560631" cy="511352"/>
            <a:chOff x="6652154" y="3716623"/>
            <a:chExt cx="560631" cy="511352"/>
          </a:xfrm>
        </p:grpSpPr>
        <p:sp>
          <p:nvSpPr>
            <p:cNvPr id="3567" name="Google Shape;3567;p7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8" name="Google Shape;3568;p77"/>
            <p:cNvGrpSpPr/>
            <p:nvPr/>
          </p:nvGrpSpPr>
          <p:grpSpPr>
            <a:xfrm>
              <a:off x="6669657" y="3716715"/>
              <a:ext cx="466779" cy="464290"/>
              <a:chOff x="6669657" y="3716715"/>
              <a:chExt cx="466779" cy="464290"/>
            </a:xfrm>
          </p:grpSpPr>
          <p:sp>
            <p:nvSpPr>
              <p:cNvPr id="3569" name="Google Shape;3569;p7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2" name="Google Shape;3582;p77"/>
          <p:cNvGrpSpPr/>
          <p:nvPr/>
        </p:nvGrpSpPr>
        <p:grpSpPr>
          <a:xfrm>
            <a:off x="7843958" y="3843056"/>
            <a:ext cx="187557" cy="187557"/>
            <a:chOff x="8565775" y="671075"/>
            <a:chExt cx="441000" cy="441000"/>
          </a:xfrm>
        </p:grpSpPr>
        <p:sp>
          <p:nvSpPr>
            <p:cNvPr id="3583" name="Google Shape;3583;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77"/>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7"/>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7" name="Google Shape;3587;p77"/>
          <p:cNvGrpSpPr/>
          <p:nvPr/>
        </p:nvGrpSpPr>
        <p:grpSpPr>
          <a:xfrm>
            <a:off x="5997813" y="2921275"/>
            <a:ext cx="587871" cy="512373"/>
            <a:chOff x="6000100" y="3076250"/>
            <a:chExt cx="587871" cy="512373"/>
          </a:xfrm>
        </p:grpSpPr>
        <p:sp>
          <p:nvSpPr>
            <p:cNvPr id="3588" name="Google Shape;3588;p7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9" name="Google Shape;3589;p77"/>
            <p:cNvGrpSpPr/>
            <p:nvPr/>
          </p:nvGrpSpPr>
          <p:grpSpPr>
            <a:xfrm>
              <a:off x="6031360" y="3076713"/>
              <a:ext cx="539107" cy="480965"/>
              <a:chOff x="6031360" y="3076713"/>
              <a:chExt cx="539107" cy="480965"/>
            </a:xfrm>
          </p:grpSpPr>
          <p:sp>
            <p:nvSpPr>
              <p:cNvPr id="3590" name="Google Shape;3590;p7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7" name="Google Shape;3597;p77"/>
          <p:cNvGrpSpPr/>
          <p:nvPr/>
        </p:nvGrpSpPr>
        <p:grpSpPr>
          <a:xfrm>
            <a:off x="3574273" y="2854307"/>
            <a:ext cx="2241344" cy="1330656"/>
            <a:chOff x="3597785" y="3065882"/>
            <a:chExt cx="2241344" cy="1330656"/>
          </a:xfrm>
        </p:grpSpPr>
        <p:grpSp>
          <p:nvGrpSpPr>
            <p:cNvPr id="3598" name="Google Shape;3598;p77"/>
            <p:cNvGrpSpPr/>
            <p:nvPr/>
          </p:nvGrpSpPr>
          <p:grpSpPr>
            <a:xfrm>
              <a:off x="5296908" y="3937355"/>
              <a:ext cx="143198" cy="32380"/>
              <a:chOff x="5296908" y="3937355"/>
              <a:chExt cx="143198" cy="32380"/>
            </a:xfrm>
          </p:grpSpPr>
          <p:sp>
            <p:nvSpPr>
              <p:cNvPr id="3599" name="Google Shape;3599;p7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0" name="Google Shape;3600;p77"/>
              <p:cNvGrpSpPr/>
              <p:nvPr/>
            </p:nvGrpSpPr>
            <p:grpSpPr>
              <a:xfrm>
                <a:off x="5402331" y="3937355"/>
                <a:ext cx="37776" cy="32380"/>
                <a:chOff x="5402331" y="3937355"/>
                <a:chExt cx="37776" cy="32380"/>
              </a:xfrm>
            </p:grpSpPr>
            <p:sp>
              <p:nvSpPr>
                <p:cNvPr id="3601" name="Google Shape;3601;p7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77"/>
              <p:cNvGrpSpPr/>
              <p:nvPr/>
            </p:nvGrpSpPr>
            <p:grpSpPr>
              <a:xfrm>
                <a:off x="5296908" y="3937355"/>
                <a:ext cx="37783" cy="32380"/>
                <a:chOff x="5296908" y="3937355"/>
                <a:chExt cx="37783" cy="32380"/>
              </a:xfrm>
            </p:grpSpPr>
            <p:sp>
              <p:nvSpPr>
                <p:cNvPr id="3604" name="Google Shape;3604;p7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6" name="Google Shape;3606;p77"/>
            <p:cNvGrpSpPr/>
            <p:nvPr/>
          </p:nvGrpSpPr>
          <p:grpSpPr>
            <a:xfrm>
              <a:off x="4724163" y="3119631"/>
              <a:ext cx="120838" cy="84218"/>
              <a:chOff x="4724163" y="3119631"/>
              <a:chExt cx="120838" cy="84218"/>
            </a:xfrm>
          </p:grpSpPr>
          <p:grpSp>
            <p:nvGrpSpPr>
              <p:cNvPr id="3607" name="Google Shape;3607;p77"/>
              <p:cNvGrpSpPr/>
              <p:nvPr/>
            </p:nvGrpSpPr>
            <p:grpSpPr>
              <a:xfrm>
                <a:off x="4746712" y="3132773"/>
                <a:ext cx="86869" cy="56424"/>
                <a:chOff x="4746712" y="3132773"/>
                <a:chExt cx="86869" cy="56424"/>
              </a:xfrm>
            </p:grpSpPr>
            <p:sp>
              <p:nvSpPr>
                <p:cNvPr id="3608" name="Google Shape;3608;p7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0" name="Google Shape;3610;p77"/>
              <p:cNvGrpSpPr/>
              <p:nvPr/>
            </p:nvGrpSpPr>
            <p:grpSpPr>
              <a:xfrm>
                <a:off x="4773634" y="3143336"/>
                <a:ext cx="37776" cy="32451"/>
                <a:chOff x="4773634" y="3143336"/>
                <a:chExt cx="37776" cy="32451"/>
              </a:xfrm>
            </p:grpSpPr>
            <p:sp>
              <p:nvSpPr>
                <p:cNvPr id="3611" name="Google Shape;3611;p7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3" name="Google Shape;3613;p77"/>
              <p:cNvGrpSpPr/>
              <p:nvPr/>
            </p:nvGrpSpPr>
            <p:grpSpPr>
              <a:xfrm>
                <a:off x="4724163" y="3131248"/>
                <a:ext cx="37776" cy="32459"/>
                <a:chOff x="4724163" y="3131248"/>
                <a:chExt cx="37776" cy="32459"/>
              </a:xfrm>
            </p:grpSpPr>
            <p:sp>
              <p:nvSpPr>
                <p:cNvPr id="3614" name="Google Shape;3614;p7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6" name="Google Shape;3616;p77"/>
              <p:cNvGrpSpPr/>
              <p:nvPr/>
            </p:nvGrpSpPr>
            <p:grpSpPr>
              <a:xfrm>
                <a:off x="4755081" y="3176054"/>
                <a:ext cx="32357" cy="27795"/>
                <a:chOff x="4755081" y="3176054"/>
                <a:chExt cx="32357" cy="27795"/>
              </a:xfrm>
            </p:grpSpPr>
            <p:sp>
              <p:nvSpPr>
                <p:cNvPr id="3617" name="Google Shape;3617;p7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77"/>
              <p:cNvGrpSpPr/>
              <p:nvPr/>
            </p:nvGrpSpPr>
            <p:grpSpPr>
              <a:xfrm>
                <a:off x="4812550" y="3119631"/>
                <a:ext cx="32451" cy="27803"/>
                <a:chOff x="4812550" y="3119631"/>
                <a:chExt cx="32451" cy="27803"/>
              </a:xfrm>
            </p:grpSpPr>
            <p:sp>
              <p:nvSpPr>
                <p:cNvPr id="3620" name="Google Shape;3620;p7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2" name="Google Shape;3622;p77"/>
            <p:cNvGrpSpPr/>
            <p:nvPr/>
          </p:nvGrpSpPr>
          <p:grpSpPr>
            <a:xfrm>
              <a:off x="5382826" y="4027197"/>
              <a:ext cx="268967" cy="250422"/>
              <a:chOff x="5382826" y="4027197"/>
              <a:chExt cx="268967" cy="250422"/>
            </a:xfrm>
          </p:grpSpPr>
          <p:grpSp>
            <p:nvGrpSpPr>
              <p:cNvPr id="3623" name="Google Shape;3623;p77"/>
              <p:cNvGrpSpPr/>
              <p:nvPr/>
            </p:nvGrpSpPr>
            <p:grpSpPr>
              <a:xfrm>
                <a:off x="5405280" y="4042510"/>
                <a:ext cx="237570" cy="218647"/>
                <a:chOff x="5405280" y="4042510"/>
                <a:chExt cx="237570" cy="218647"/>
              </a:xfrm>
            </p:grpSpPr>
            <p:sp>
              <p:nvSpPr>
                <p:cNvPr id="3624" name="Google Shape;3624;p7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77"/>
              <p:cNvGrpSpPr/>
              <p:nvPr/>
            </p:nvGrpSpPr>
            <p:grpSpPr>
              <a:xfrm>
                <a:off x="5382826" y="4125549"/>
                <a:ext cx="37776" cy="32380"/>
                <a:chOff x="5382826" y="4125549"/>
                <a:chExt cx="37776" cy="32380"/>
              </a:xfrm>
            </p:grpSpPr>
            <p:sp>
              <p:nvSpPr>
                <p:cNvPr id="3631" name="Google Shape;3631;p7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3" name="Google Shape;3633;p77"/>
              <p:cNvGrpSpPr/>
              <p:nvPr/>
            </p:nvGrpSpPr>
            <p:grpSpPr>
              <a:xfrm>
                <a:off x="5475680" y="4195587"/>
                <a:ext cx="37783" cy="32364"/>
                <a:chOff x="5475680" y="4195587"/>
                <a:chExt cx="37783" cy="32364"/>
              </a:xfrm>
            </p:grpSpPr>
            <p:sp>
              <p:nvSpPr>
                <p:cNvPr id="3634" name="Google Shape;3634;p7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77"/>
              <p:cNvGrpSpPr/>
              <p:nvPr/>
            </p:nvGrpSpPr>
            <p:grpSpPr>
              <a:xfrm>
                <a:off x="5532575" y="4027197"/>
                <a:ext cx="33308" cy="32262"/>
                <a:chOff x="5532575" y="4027197"/>
                <a:chExt cx="33308" cy="32262"/>
              </a:xfrm>
            </p:grpSpPr>
            <p:sp>
              <p:nvSpPr>
                <p:cNvPr id="3637" name="Google Shape;3637;p7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9" name="Google Shape;3639;p77"/>
              <p:cNvGrpSpPr/>
              <p:nvPr/>
            </p:nvGrpSpPr>
            <p:grpSpPr>
              <a:xfrm>
                <a:off x="5590706" y="4245348"/>
                <a:ext cx="33497" cy="32270"/>
                <a:chOff x="5590706" y="4245348"/>
                <a:chExt cx="33497" cy="32270"/>
              </a:xfrm>
            </p:grpSpPr>
            <p:sp>
              <p:nvSpPr>
                <p:cNvPr id="3640" name="Google Shape;3640;p7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77"/>
              <p:cNvGrpSpPr/>
              <p:nvPr/>
            </p:nvGrpSpPr>
            <p:grpSpPr>
              <a:xfrm>
                <a:off x="5618681" y="4109677"/>
                <a:ext cx="33112" cy="32357"/>
                <a:chOff x="5618681" y="4109677"/>
                <a:chExt cx="33112" cy="32357"/>
              </a:xfrm>
            </p:grpSpPr>
            <p:sp>
              <p:nvSpPr>
                <p:cNvPr id="3643" name="Google Shape;3643;p7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5" name="Google Shape;3645;p77"/>
              <p:cNvGrpSpPr/>
              <p:nvPr/>
            </p:nvGrpSpPr>
            <p:grpSpPr>
              <a:xfrm>
                <a:off x="5479298" y="4128262"/>
                <a:ext cx="31405" cy="26906"/>
                <a:chOff x="5479298" y="4128262"/>
                <a:chExt cx="31405" cy="26906"/>
              </a:xfrm>
            </p:grpSpPr>
            <p:sp>
              <p:nvSpPr>
                <p:cNvPr id="3646" name="Google Shape;3646;p7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77"/>
              <p:cNvGrpSpPr/>
              <p:nvPr/>
            </p:nvGrpSpPr>
            <p:grpSpPr>
              <a:xfrm>
                <a:off x="5582903" y="4180116"/>
                <a:ext cx="31499" cy="26898"/>
                <a:chOff x="5582903" y="4180116"/>
                <a:chExt cx="31499" cy="26898"/>
              </a:xfrm>
            </p:grpSpPr>
            <p:sp>
              <p:nvSpPr>
                <p:cNvPr id="3649" name="Google Shape;3649;p7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77"/>
            <p:cNvGrpSpPr/>
            <p:nvPr/>
          </p:nvGrpSpPr>
          <p:grpSpPr>
            <a:xfrm>
              <a:off x="3977681" y="3230323"/>
              <a:ext cx="94584" cy="84085"/>
              <a:chOff x="3977681" y="3230323"/>
              <a:chExt cx="94584" cy="84085"/>
            </a:xfrm>
          </p:grpSpPr>
          <p:grpSp>
            <p:nvGrpSpPr>
              <p:cNvPr id="3652" name="Google Shape;3652;p77"/>
              <p:cNvGrpSpPr/>
              <p:nvPr/>
            </p:nvGrpSpPr>
            <p:grpSpPr>
              <a:xfrm>
                <a:off x="4000135" y="3243041"/>
                <a:ext cx="59570" cy="57186"/>
                <a:chOff x="4000135" y="3243041"/>
                <a:chExt cx="59570" cy="57186"/>
              </a:xfrm>
            </p:grpSpPr>
            <p:sp>
              <p:nvSpPr>
                <p:cNvPr id="3653" name="Google Shape;3653;p7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77"/>
              <p:cNvGrpSpPr/>
              <p:nvPr/>
            </p:nvGrpSpPr>
            <p:grpSpPr>
              <a:xfrm>
                <a:off x="3977681" y="3245872"/>
                <a:ext cx="37783" cy="32380"/>
                <a:chOff x="3977681" y="3245872"/>
                <a:chExt cx="37783" cy="32380"/>
              </a:xfrm>
            </p:grpSpPr>
            <p:sp>
              <p:nvSpPr>
                <p:cNvPr id="3657" name="Google Shape;3657;p7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9" name="Google Shape;3659;p77"/>
              <p:cNvGrpSpPr/>
              <p:nvPr/>
            </p:nvGrpSpPr>
            <p:grpSpPr>
              <a:xfrm>
                <a:off x="4040860" y="3262672"/>
                <a:ext cx="31405" cy="27001"/>
                <a:chOff x="4040860" y="3262672"/>
                <a:chExt cx="31405" cy="27001"/>
              </a:xfrm>
            </p:grpSpPr>
            <p:sp>
              <p:nvSpPr>
                <p:cNvPr id="3660" name="Google Shape;3660;p7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2" name="Google Shape;3662;p77"/>
              <p:cNvGrpSpPr/>
              <p:nvPr/>
            </p:nvGrpSpPr>
            <p:grpSpPr>
              <a:xfrm>
                <a:off x="4021072" y="3230323"/>
                <a:ext cx="31397" cy="26906"/>
                <a:chOff x="4021072" y="3230323"/>
                <a:chExt cx="31397" cy="26906"/>
              </a:xfrm>
            </p:grpSpPr>
            <p:sp>
              <p:nvSpPr>
                <p:cNvPr id="3663" name="Google Shape;3663;p7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5" name="Google Shape;3665;p77"/>
              <p:cNvGrpSpPr/>
              <p:nvPr/>
            </p:nvGrpSpPr>
            <p:grpSpPr>
              <a:xfrm>
                <a:off x="4001472" y="3287462"/>
                <a:ext cx="31499" cy="26945"/>
                <a:chOff x="4001472" y="3287462"/>
                <a:chExt cx="31499" cy="26945"/>
              </a:xfrm>
            </p:grpSpPr>
            <p:sp>
              <p:nvSpPr>
                <p:cNvPr id="3666" name="Google Shape;3666;p7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8" name="Google Shape;3668;p77"/>
            <p:cNvGrpSpPr/>
            <p:nvPr/>
          </p:nvGrpSpPr>
          <p:grpSpPr>
            <a:xfrm>
              <a:off x="4084715" y="3258865"/>
              <a:ext cx="184961" cy="137268"/>
              <a:chOff x="4084715" y="3258865"/>
              <a:chExt cx="184961" cy="137268"/>
            </a:xfrm>
          </p:grpSpPr>
          <p:grpSp>
            <p:nvGrpSpPr>
              <p:cNvPr id="3669" name="Google Shape;3669;p77"/>
              <p:cNvGrpSpPr/>
              <p:nvPr/>
            </p:nvGrpSpPr>
            <p:grpSpPr>
              <a:xfrm>
                <a:off x="4107453" y="3271583"/>
                <a:ext cx="153470" cy="110275"/>
                <a:chOff x="4107453" y="3271583"/>
                <a:chExt cx="153470" cy="110275"/>
              </a:xfrm>
            </p:grpSpPr>
            <p:sp>
              <p:nvSpPr>
                <p:cNvPr id="3670" name="Google Shape;3670;p7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4" name="Google Shape;3674;p77"/>
              <p:cNvGrpSpPr/>
              <p:nvPr/>
            </p:nvGrpSpPr>
            <p:grpSpPr>
              <a:xfrm>
                <a:off x="4136947" y="3258865"/>
                <a:ext cx="31499" cy="27001"/>
                <a:chOff x="4136947" y="3258865"/>
                <a:chExt cx="31499" cy="27001"/>
              </a:xfrm>
            </p:grpSpPr>
            <p:sp>
              <p:nvSpPr>
                <p:cNvPr id="3675" name="Google Shape;3675;p7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77"/>
              <p:cNvGrpSpPr/>
              <p:nvPr/>
            </p:nvGrpSpPr>
            <p:grpSpPr>
              <a:xfrm>
                <a:off x="4084715" y="3266478"/>
                <a:ext cx="31468" cy="26898"/>
                <a:chOff x="4084715" y="3266478"/>
                <a:chExt cx="31468" cy="26898"/>
              </a:xfrm>
            </p:grpSpPr>
            <p:sp>
              <p:nvSpPr>
                <p:cNvPr id="3678" name="Google Shape;3678;p7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77"/>
              <p:cNvGrpSpPr/>
              <p:nvPr/>
            </p:nvGrpSpPr>
            <p:grpSpPr>
              <a:xfrm>
                <a:off x="4159213" y="3279849"/>
                <a:ext cx="31405" cy="26945"/>
                <a:chOff x="4159213" y="3279849"/>
                <a:chExt cx="31405" cy="26945"/>
              </a:xfrm>
            </p:grpSpPr>
            <p:sp>
              <p:nvSpPr>
                <p:cNvPr id="3681" name="Google Shape;3681;p7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77"/>
              <p:cNvGrpSpPr/>
              <p:nvPr/>
            </p:nvGrpSpPr>
            <p:grpSpPr>
              <a:xfrm>
                <a:off x="4201550" y="3266502"/>
                <a:ext cx="31405" cy="26883"/>
                <a:chOff x="4201550" y="3266502"/>
                <a:chExt cx="31405" cy="26883"/>
              </a:xfrm>
            </p:grpSpPr>
            <p:sp>
              <p:nvSpPr>
                <p:cNvPr id="3684" name="Google Shape;3684;p7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6" name="Google Shape;3686;p77"/>
              <p:cNvGrpSpPr/>
              <p:nvPr/>
            </p:nvGrpSpPr>
            <p:grpSpPr>
              <a:xfrm>
                <a:off x="4201550" y="3338278"/>
                <a:ext cx="31405" cy="26930"/>
                <a:chOff x="4201550" y="3338278"/>
                <a:chExt cx="31405" cy="26930"/>
              </a:xfrm>
            </p:grpSpPr>
            <p:sp>
              <p:nvSpPr>
                <p:cNvPr id="3687" name="Google Shape;3687;p7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9" name="Google Shape;3689;p77"/>
              <p:cNvGrpSpPr/>
              <p:nvPr/>
            </p:nvGrpSpPr>
            <p:grpSpPr>
              <a:xfrm>
                <a:off x="4238272" y="3369132"/>
                <a:ext cx="31405" cy="27001"/>
                <a:chOff x="4238272" y="3369132"/>
                <a:chExt cx="31405" cy="27001"/>
              </a:xfrm>
            </p:grpSpPr>
            <p:sp>
              <p:nvSpPr>
                <p:cNvPr id="3690" name="Google Shape;3690;p7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2" name="Google Shape;3692;p77"/>
            <p:cNvGrpSpPr/>
            <p:nvPr/>
          </p:nvGrpSpPr>
          <p:grpSpPr>
            <a:xfrm>
              <a:off x="4068639" y="3200169"/>
              <a:ext cx="77643" cy="37272"/>
              <a:chOff x="4068639" y="3200169"/>
              <a:chExt cx="77643" cy="37272"/>
            </a:xfrm>
          </p:grpSpPr>
          <p:sp>
            <p:nvSpPr>
              <p:cNvPr id="3693" name="Google Shape;3693;p7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4" name="Google Shape;3694;p77"/>
              <p:cNvGrpSpPr/>
              <p:nvPr/>
            </p:nvGrpSpPr>
            <p:grpSpPr>
              <a:xfrm>
                <a:off x="4114878" y="3200169"/>
                <a:ext cx="31405" cy="26993"/>
                <a:chOff x="4114878" y="3200169"/>
                <a:chExt cx="31405" cy="26993"/>
              </a:xfrm>
            </p:grpSpPr>
            <p:sp>
              <p:nvSpPr>
                <p:cNvPr id="3695" name="Google Shape;3695;p7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7" name="Google Shape;3697;p77"/>
              <p:cNvGrpSpPr/>
              <p:nvPr/>
            </p:nvGrpSpPr>
            <p:grpSpPr>
              <a:xfrm>
                <a:off x="4068639" y="3210535"/>
                <a:ext cx="31499" cy="26906"/>
                <a:chOff x="4068639" y="3210535"/>
                <a:chExt cx="31499" cy="26906"/>
              </a:xfrm>
            </p:grpSpPr>
            <p:sp>
              <p:nvSpPr>
                <p:cNvPr id="3698" name="Google Shape;3698;p7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0" name="Google Shape;3700;p77"/>
            <p:cNvGrpSpPr/>
            <p:nvPr/>
          </p:nvGrpSpPr>
          <p:grpSpPr>
            <a:xfrm>
              <a:off x="3869702" y="3066935"/>
              <a:ext cx="382664" cy="190294"/>
              <a:chOff x="3869702" y="3066935"/>
              <a:chExt cx="382664" cy="190294"/>
            </a:xfrm>
          </p:grpSpPr>
          <p:grpSp>
            <p:nvGrpSpPr>
              <p:cNvPr id="3701" name="Google Shape;3701;p77"/>
              <p:cNvGrpSpPr/>
              <p:nvPr/>
            </p:nvGrpSpPr>
            <p:grpSpPr>
              <a:xfrm>
                <a:off x="3888633" y="3082351"/>
                <a:ext cx="351172" cy="160698"/>
                <a:chOff x="3888633" y="3082351"/>
                <a:chExt cx="351172" cy="160698"/>
              </a:xfrm>
            </p:grpSpPr>
            <p:sp>
              <p:nvSpPr>
                <p:cNvPr id="3702" name="Google Shape;3702;p7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8" name="Google Shape;3708;p77"/>
              <p:cNvGrpSpPr/>
              <p:nvPr/>
            </p:nvGrpSpPr>
            <p:grpSpPr>
              <a:xfrm>
                <a:off x="4143703" y="3066935"/>
                <a:ext cx="37783" cy="32357"/>
                <a:chOff x="4143703" y="3066935"/>
                <a:chExt cx="37783" cy="32357"/>
              </a:xfrm>
            </p:grpSpPr>
            <p:sp>
              <p:nvSpPr>
                <p:cNvPr id="3709" name="Google Shape;3709;p7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1" name="Google Shape;3711;p77"/>
              <p:cNvGrpSpPr/>
              <p:nvPr/>
            </p:nvGrpSpPr>
            <p:grpSpPr>
              <a:xfrm>
                <a:off x="4044565" y="3103563"/>
                <a:ext cx="37783" cy="32451"/>
                <a:chOff x="4044565" y="3103563"/>
                <a:chExt cx="37783" cy="32451"/>
              </a:xfrm>
            </p:grpSpPr>
            <p:sp>
              <p:nvSpPr>
                <p:cNvPr id="3712" name="Google Shape;3712;p7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4" name="Google Shape;3714;p77"/>
              <p:cNvGrpSpPr/>
              <p:nvPr/>
            </p:nvGrpSpPr>
            <p:grpSpPr>
              <a:xfrm>
                <a:off x="4017454" y="3188237"/>
                <a:ext cx="37776" cy="32357"/>
                <a:chOff x="4017454" y="3188237"/>
                <a:chExt cx="37776" cy="32357"/>
              </a:xfrm>
            </p:grpSpPr>
            <p:sp>
              <p:nvSpPr>
                <p:cNvPr id="3715" name="Google Shape;3715;p7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7" name="Google Shape;3717;p77"/>
              <p:cNvGrpSpPr/>
              <p:nvPr/>
            </p:nvGrpSpPr>
            <p:grpSpPr>
              <a:xfrm>
                <a:off x="3921548" y="3157509"/>
                <a:ext cx="37783" cy="32357"/>
                <a:chOff x="3921548" y="3157509"/>
                <a:chExt cx="37783" cy="32357"/>
              </a:xfrm>
            </p:grpSpPr>
            <p:sp>
              <p:nvSpPr>
                <p:cNvPr id="3718" name="Google Shape;3718;p7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77"/>
              <p:cNvGrpSpPr/>
              <p:nvPr/>
            </p:nvGrpSpPr>
            <p:grpSpPr>
              <a:xfrm>
                <a:off x="3939056" y="3211620"/>
                <a:ext cx="37783" cy="32380"/>
                <a:chOff x="3939056" y="3211620"/>
                <a:chExt cx="37783" cy="32380"/>
              </a:xfrm>
            </p:grpSpPr>
            <p:sp>
              <p:nvSpPr>
                <p:cNvPr id="3721" name="Google Shape;3721;p7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3" name="Google Shape;3723;p77"/>
              <p:cNvGrpSpPr/>
              <p:nvPr/>
            </p:nvGrpSpPr>
            <p:grpSpPr>
              <a:xfrm>
                <a:off x="4176240" y="3136965"/>
                <a:ext cx="31405" cy="26930"/>
                <a:chOff x="4176240" y="3136965"/>
                <a:chExt cx="31405" cy="26930"/>
              </a:xfrm>
            </p:grpSpPr>
            <p:sp>
              <p:nvSpPr>
                <p:cNvPr id="3724" name="Google Shape;3724;p7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6" name="Google Shape;3726;p77"/>
              <p:cNvGrpSpPr/>
              <p:nvPr/>
            </p:nvGrpSpPr>
            <p:grpSpPr>
              <a:xfrm>
                <a:off x="4133148" y="3152593"/>
                <a:ext cx="31499" cy="27001"/>
                <a:chOff x="4133148" y="3152593"/>
                <a:chExt cx="31499" cy="27001"/>
              </a:xfrm>
            </p:grpSpPr>
            <p:sp>
              <p:nvSpPr>
                <p:cNvPr id="3727" name="Google Shape;3727;p7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9" name="Google Shape;3729;p77"/>
              <p:cNvGrpSpPr/>
              <p:nvPr/>
            </p:nvGrpSpPr>
            <p:grpSpPr>
              <a:xfrm>
                <a:off x="4220866" y="3073534"/>
                <a:ext cx="31499" cy="26898"/>
                <a:chOff x="4220866" y="3073534"/>
                <a:chExt cx="31499" cy="26898"/>
              </a:xfrm>
            </p:grpSpPr>
            <p:sp>
              <p:nvSpPr>
                <p:cNvPr id="3730" name="Google Shape;3730;p7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77"/>
              <p:cNvGrpSpPr/>
              <p:nvPr/>
            </p:nvGrpSpPr>
            <p:grpSpPr>
              <a:xfrm>
                <a:off x="3869702" y="3230323"/>
                <a:ext cx="31499" cy="26906"/>
                <a:chOff x="3869702" y="3230323"/>
                <a:chExt cx="31499" cy="26906"/>
              </a:xfrm>
            </p:grpSpPr>
            <p:sp>
              <p:nvSpPr>
                <p:cNvPr id="3733" name="Google Shape;3733;p7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5" name="Google Shape;3735;p77"/>
            <p:cNvGrpSpPr/>
            <p:nvPr/>
          </p:nvGrpSpPr>
          <p:grpSpPr>
            <a:xfrm>
              <a:off x="4271383" y="3065882"/>
              <a:ext cx="304556" cy="341663"/>
              <a:chOff x="4271383" y="3065882"/>
              <a:chExt cx="304556" cy="341663"/>
            </a:xfrm>
          </p:grpSpPr>
          <p:grpSp>
            <p:nvGrpSpPr>
              <p:cNvPr id="3736" name="Google Shape;3736;p77"/>
              <p:cNvGrpSpPr/>
              <p:nvPr/>
            </p:nvGrpSpPr>
            <p:grpSpPr>
              <a:xfrm>
                <a:off x="4293838" y="3078639"/>
                <a:ext cx="269353" cy="311973"/>
                <a:chOff x="4293838" y="3078639"/>
                <a:chExt cx="269353" cy="311973"/>
              </a:xfrm>
            </p:grpSpPr>
            <p:sp>
              <p:nvSpPr>
                <p:cNvPr id="3737" name="Google Shape;3737;p7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4" name="Google Shape;3754;p77"/>
              <p:cNvGrpSpPr/>
              <p:nvPr/>
            </p:nvGrpSpPr>
            <p:grpSpPr>
              <a:xfrm>
                <a:off x="4538164" y="3342061"/>
                <a:ext cx="37776" cy="32380"/>
                <a:chOff x="4538164" y="3342061"/>
                <a:chExt cx="37776" cy="32380"/>
              </a:xfrm>
            </p:grpSpPr>
            <p:sp>
              <p:nvSpPr>
                <p:cNvPr id="3755" name="Google Shape;3755;p7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7" name="Google Shape;3757;p77"/>
              <p:cNvGrpSpPr/>
              <p:nvPr/>
            </p:nvGrpSpPr>
            <p:grpSpPr>
              <a:xfrm>
                <a:off x="4271383" y="3194742"/>
                <a:ext cx="37783" cy="32420"/>
                <a:chOff x="4271383" y="3194742"/>
                <a:chExt cx="37783" cy="32420"/>
              </a:xfrm>
            </p:grpSpPr>
            <p:sp>
              <p:nvSpPr>
                <p:cNvPr id="3758" name="Google Shape;3758;p7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0" name="Google Shape;3760;p77"/>
              <p:cNvGrpSpPr/>
              <p:nvPr/>
            </p:nvGrpSpPr>
            <p:grpSpPr>
              <a:xfrm>
                <a:off x="4284416" y="3084058"/>
                <a:ext cx="37783" cy="32357"/>
                <a:chOff x="4284416" y="3084058"/>
                <a:chExt cx="37783" cy="32357"/>
              </a:xfrm>
            </p:grpSpPr>
            <p:sp>
              <p:nvSpPr>
                <p:cNvPr id="3761" name="Google Shape;3761;p7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3" name="Google Shape;3763;p77"/>
              <p:cNvGrpSpPr/>
              <p:nvPr/>
            </p:nvGrpSpPr>
            <p:grpSpPr>
              <a:xfrm>
                <a:off x="4478697" y="3297561"/>
                <a:ext cx="37776" cy="32451"/>
                <a:chOff x="4478697" y="3297561"/>
                <a:chExt cx="37776" cy="32451"/>
              </a:xfrm>
            </p:grpSpPr>
            <p:sp>
              <p:nvSpPr>
                <p:cNvPr id="3764" name="Google Shape;3764;p7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6" name="Google Shape;3766;p77"/>
              <p:cNvGrpSpPr/>
              <p:nvPr/>
            </p:nvGrpSpPr>
            <p:grpSpPr>
              <a:xfrm>
                <a:off x="4411813" y="3331711"/>
                <a:ext cx="37776" cy="32451"/>
                <a:chOff x="4411813" y="3331711"/>
                <a:chExt cx="37776" cy="32451"/>
              </a:xfrm>
            </p:grpSpPr>
            <p:sp>
              <p:nvSpPr>
                <p:cNvPr id="3767" name="Google Shape;3767;p7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9" name="Google Shape;3769;p77"/>
              <p:cNvGrpSpPr/>
              <p:nvPr/>
            </p:nvGrpSpPr>
            <p:grpSpPr>
              <a:xfrm>
                <a:off x="4337984" y="3375188"/>
                <a:ext cx="37776" cy="32357"/>
                <a:chOff x="4337984" y="3375188"/>
                <a:chExt cx="37776" cy="32357"/>
              </a:xfrm>
            </p:grpSpPr>
            <p:sp>
              <p:nvSpPr>
                <p:cNvPr id="3770" name="Google Shape;3770;p7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2" name="Google Shape;3772;p77"/>
              <p:cNvGrpSpPr/>
              <p:nvPr/>
            </p:nvGrpSpPr>
            <p:grpSpPr>
              <a:xfrm>
                <a:off x="4494867" y="3090530"/>
                <a:ext cx="37878" cy="32451"/>
                <a:chOff x="4494867" y="3090530"/>
                <a:chExt cx="37878" cy="32451"/>
              </a:xfrm>
            </p:grpSpPr>
            <p:sp>
              <p:nvSpPr>
                <p:cNvPr id="3773" name="Google Shape;3773;p7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5" name="Google Shape;3775;p77"/>
              <p:cNvGrpSpPr/>
              <p:nvPr/>
            </p:nvGrpSpPr>
            <p:grpSpPr>
              <a:xfrm>
                <a:off x="4525124" y="3207774"/>
                <a:ext cx="37783" cy="32420"/>
                <a:chOff x="4525124" y="3207774"/>
                <a:chExt cx="37783" cy="32420"/>
              </a:xfrm>
            </p:grpSpPr>
            <p:sp>
              <p:nvSpPr>
                <p:cNvPr id="3776" name="Google Shape;3776;p7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8" name="Google Shape;3778;p77"/>
              <p:cNvGrpSpPr/>
              <p:nvPr/>
            </p:nvGrpSpPr>
            <p:grpSpPr>
              <a:xfrm>
                <a:off x="4440544" y="3176479"/>
                <a:ext cx="31499" cy="26898"/>
                <a:chOff x="4440544" y="3176479"/>
                <a:chExt cx="31499" cy="26898"/>
              </a:xfrm>
            </p:grpSpPr>
            <p:sp>
              <p:nvSpPr>
                <p:cNvPr id="3779" name="Google Shape;3779;p7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1" name="Google Shape;3781;p77"/>
              <p:cNvGrpSpPr/>
              <p:nvPr/>
            </p:nvGrpSpPr>
            <p:grpSpPr>
              <a:xfrm>
                <a:off x="4350545" y="3156400"/>
                <a:ext cx="31405" cy="27001"/>
                <a:chOff x="4350545" y="3156400"/>
                <a:chExt cx="31405" cy="27001"/>
              </a:xfrm>
            </p:grpSpPr>
            <p:sp>
              <p:nvSpPr>
                <p:cNvPr id="3782" name="Google Shape;3782;p7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4" name="Google Shape;3784;p77"/>
              <p:cNvGrpSpPr/>
              <p:nvPr/>
            </p:nvGrpSpPr>
            <p:grpSpPr>
              <a:xfrm>
                <a:off x="4376703" y="3255058"/>
                <a:ext cx="31405" cy="27001"/>
                <a:chOff x="4376703" y="3255058"/>
                <a:chExt cx="31405" cy="27001"/>
              </a:xfrm>
            </p:grpSpPr>
            <p:sp>
              <p:nvSpPr>
                <p:cNvPr id="3785" name="Google Shape;3785;p7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77"/>
              <p:cNvGrpSpPr/>
              <p:nvPr/>
            </p:nvGrpSpPr>
            <p:grpSpPr>
              <a:xfrm>
                <a:off x="4331322" y="3283656"/>
                <a:ext cx="31405" cy="26945"/>
                <a:chOff x="4331322" y="3283656"/>
                <a:chExt cx="31405" cy="26945"/>
              </a:xfrm>
            </p:grpSpPr>
            <p:sp>
              <p:nvSpPr>
                <p:cNvPr id="3788" name="Google Shape;3788;p7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77"/>
              <p:cNvGrpSpPr/>
              <p:nvPr/>
            </p:nvGrpSpPr>
            <p:grpSpPr>
              <a:xfrm>
                <a:off x="4380510" y="3065882"/>
                <a:ext cx="31405" cy="26938"/>
                <a:chOff x="4380510" y="3065882"/>
                <a:chExt cx="31405" cy="26938"/>
              </a:xfrm>
            </p:grpSpPr>
            <p:sp>
              <p:nvSpPr>
                <p:cNvPr id="3791" name="Google Shape;3791;p7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93" name="Google Shape;3793;p77"/>
            <p:cNvGrpSpPr/>
            <p:nvPr/>
          </p:nvGrpSpPr>
          <p:grpSpPr>
            <a:xfrm>
              <a:off x="4558998" y="3188237"/>
              <a:ext cx="1280131" cy="1052746"/>
              <a:chOff x="4558998" y="3188237"/>
              <a:chExt cx="1280131" cy="1052746"/>
            </a:xfrm>
          </p:grpSpPr>
          <p:sp>
            <p:nvSpPr>
              <p:cNvPr id="3794" name="Google Shape;3794;p7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5" name="Google Shape;3795;p77"/>
              <p:cNvGrpSpPr/>
              <p:nvPr/>
            </p:nvGrpSpPr>
            <p:grpSpPr>
              <a:xfrm>
                <a:off x="4579164" y="3203653"/>
                <a:ext cx="1244833" cy="1020397"/>
                <a:chOff x="4579164" y="3203653"/>
                <a:chExt cx="1244833" cy="1020397"/>
              </a:xfrm>
            </p:grpSpPr>
            <p:sp>
              <p:nvSpPr>
                <p:cNvPr id="3796" name="Google Shape;3796;p7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8" name="Google Shape;3798;p77"/>
                <p:cNvGrpSpPr/>
                <p:nvPr/>
              </p:nvGrpSpPr>
              <p:grpSpPr>
                <a:xfrm>
                  <a:off x="4579164" y="3203653"/>
                  <a:ext cx="1244833" cy="1020397"/>
                  <a:chOff x="4579164" y="3203653"/>
                  <a:chExt cx="1244833" cy="1020397"/>
                </a:xfrm>
              </p:grpSpPr>
              <p:sp>
                <p:nvSpPr>
                  <p:cNvPr id="3799" name="Google Shape;3799;p7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1" name="Google Shape;3801;p77"/>
                  <p:cNvGrpSpPr/>
                  <p:nvPr/>
                </p:nvGrpSpPr>
                <p:grpSpPr>
                  <a:xfrm>
                    <a:off x="4579164" y="3203653"/>
                    <a:ext cx="1244833" cy="1020397"/>
                    <a:chOff x="4579164" y="3203653"/>
                    <a:chExt cx="1244833" cy="1020397"/>
                  </a:xfrm>
                </p:grpSpPr>
                <p:sp>
                  <p:nvSpPr>
                    <p:cNvPr id="3802" name="Google Shape;3802;p7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0" name="Google Shape;3810;p77"/>
                    <p:cNvGrpSpPr/>
                    <p:nvPr/>
                  </p:nvGrpSpPr>
                  <p:grpSpPr>
                    <a:xfrm>
                      <a:off x="4579164" y="3203653"/>
                      <a:ext cx="1244833" cy="1020397"/>
                      <a:chOff x="4579164" y="3203653"/>
                      <a:chExt cx="1244833" cy="1020397"/>
                    </a:xfrm>
                  </p:grpSpPr>
                  <p:sp>
                    <p:nvSpPr>
                      <p:cNvPr id="3811" name="Google Shape;3811;p7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5" name="Google Shape;3825;p77"/>
                      <p:cNvGrpSpPr/>
                      <p:nvPr/>
                    </p:nvGrpSpPr>
                    <p:grpSpPr>
                      <a:xfrm>
                        <a:off x="4579164" y="3203653"/>
                        <a:ext cx="1244833" cy="1020397"/>
                        <a:chOff x="4579164" y="3203653"/>
                        <a:chExt cx="1244833" cy="1020397"/>
                      </a:xfrm>
                    </p:grpSpPr>
                    <p:sp>
                      <p:nvSpPr>
                        <p:cNvPr id="3826" name="Google Shape;3826;p7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0" name="Google Shape;3850;p77"/>
                        <p:cNvGrpSpPr/>
                        <p:nvPr/>
                      </p:nvGrpSpPr>
                      <p:grpSpPr>
                        <a:xfrm>
                          <a:off x="4579164" y="3203653"/>
                          <a:ext cx="1244833" cy="1020397"/>
                          <a:chOff x="4579164" y="3203653"/>
                          <a:chExt cx="1244833" cy="1020397"/>
                        </a:xfrm>
                      </p:grpSpPr>
                      <p:sp>
                        <p:nvSpPr>
                          <p:cNvPr id="3851" name="Google Shape;3851;p7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2" name="Google Shape;3852;p77"/>
                          <p:cNvGrpSpPr/>
                          <p:nvPr/>
                        </p:nvGrpSpPr>
                        <p:grpSpPr>
                          <a:xfrm>
                            <a:off x="4579164" y="3203653"/>
                            <a:ext cx="1244833" cy="1020397"/>
                            <a:chOff x="4579164" y="3203653"/>
                            <a:chExt cx="1244833" cy="1020397"/>
                          </a:xfrm>
                        </p:grpSpPr>
                        <p:sp>
                          <p:nvSpPr>
                            <p:cNvPr id="3853" name="Google Shape;3853;p7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0" name="Google Shape;3860;p77"/>
                            <p:cNvGrpSpPr/>
                            <p:nvPr/>
                          </p:nvGrpSpPr>
                          <p:grpSpPr>
                            <a:xfrm>
                              <a:off x="4579164" y="3203653"/>
                              <a:ext cx="1244833" cy="1020397"/>
                              <a:chOff x="4579164" y="3203653"/>
                              <a:chExt cx="1244833" cy="1020397"/>
                            </a:xfrm>
                          </p:grpSpPr>
                          <p:sp>
                            <p:nvSpPr>
                              <p:cNvPr id="3861" name="Google Shape;3861;p7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4" name="Google Shape;3874;p77"/>
                              <p:cNvGrpSpPr/>
                              <p:nvPr/>
                            </p:nvGrpSpPr>
                            <p:grpSpPr>
                              <a:xfrm>
                                <a:off x="4579164" y="3203653"/>
                                <a:ext cx="1244833" cy="1020397"/>
                                <a:chOff x="4579164" y="3203653"/>
                                <a:chExt cx="1244833" cy="1020397"/>
                              </a:xfrm>
                            </p:grpSpPr>
                            <p:sp>
                              <p:nvSpPr>
                                <p:cNvPr id="3875" name="Google Shape;3875;p7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2" name="Google Shape;3882;p77"/>
                                <p:cNvGrpSpPr/>
                                <p:nvPr/>
                              </p:nvGrpSpPr>
                              <p:grpSpPr>
                                <a:xfrm>
                                  <a:off x="4579164" y="3203653"/>
                                  <a:ext cx="1244833" cy="1020397"/>
                                  <a:chOff x="4579164" y="3203653"/>
                                  <a:chExt cx="1244833" cy="1020397"/>
                                </a:xfrm>
                              </p:grpSpPr>
                              <p:sp>
                                <p:nvSpPr>
                                  <p:cNvPr id="3883" name="Google Shape;3883;p7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8" name="Google Shape;3888;p77"/>
                                  <p:cNvGrpSpPr/>
                                  <p:nvPr/>
                                </p:nvGrpSpPr>
                                <p:grpSpPr>
                                  <a:xfrm>
                                    <a:off x="4579164" y="3203653"/>
                                    <a:ext cx="1244833" cy="1020397"/>
                                    <a:chOff x="4579164" y="3203653"/>
                                    <a:chExt cx="1244833" cy="1020397"/>
                                  </a:xfrm>
                                </p:grpSpPr>
                                <p:sp>
                                  <p:nvSpPr>
                                    <p:cNvPr id="3889" name="Google Shape;3889;p7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893" name="Google Shape;3893;p7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96" name="Google Shape;3896;p7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897" name="Google Shape;3897;p77"/>
              <p:cNvGrpSpPr/>
              <p:nvPr/>
            </p:nvGrpSpPr>
            <p:grpSpPr>
              <a:xfrm>
                <a:off x="4595437" y="3598775"/>
                <a:ext cx="37776" cy="32451"/>
                <a:chOff x="4595437" y="3598775"/>
                <a:chExt cx="37776" cy="32451"/>
              </a:xfrm>
            </p:grpSpPr>
            <p:sp>
              <p:nvSpPr>
                <p:cNvPr id="3898" name="Google Shape;3898;p7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77"/>
              <p:cNvGrpSpPr/>
              <p:nvPr/>
            </p:nvGrpSpPr>
            <p:grpSpPr>
              <a:xfrm>
                <a:off x="4641864" y="3524443"/>
                <a:ext cx="37776" cy="32380"/>
                <a:chOff x="4641864" y="3524443"/>
                <a:chExt cx="37776" cy="32380"/>
              </a:xfrm>
            </p:grpSpPr>
            <p:sp>
              <p:nvSpPr>
                <p:cNvPr id="3901" name="Google Shape;3901;p7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77"/>
              <p:cNvGrpSpPr/>
              <p:nvPr/>
            </p:nvGrpSpPr>
            <p:grpSpPr>
              <a:xfrm>
                <a:off x="4648431" y="3893901"/>
                <a:ext cx="37776" cy="32357"/>
                <a:chOff x="4648431" y="3893901"/>
                <a:chExt cx="37776" cy="32357"/>
              </a:xfrm>
            </p:grpSpPr>
            <p:sp>
              <p:nvSpPr>
                <p:cNvPr id="3904" name="Google Shape;3904;p7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6" name="Google Shape;3906;p77"/>
              <p:cNvGrpSpPr/>
              <p:nvPr/>
            </p:nvGrpSpPr>
            <p:grpSpPr>
              <a:xfrm>
                <a:off x="4567752" y="3722908"/>
                <a:ext cx="37870" cy="32380"/>
                <a:chOff x="4567752" y="3722908"/>
                <a:chExt cx="37870" cy="32380"/>
              </a:xfrm>
            </p:grpSpPr>
            <p:sp>
              <p:nvSpPr>
                <p:cNvPr id="3907" name="Google Shape;3907;p7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77"/>
              <p:cNvGrpSpPr/>
              <p:nvPr/>
            </p:nvGrpSpPr>
            <p:grpSpPr>
              <a:xfrm>
                <a:off x="4617506" y="3652052"/>
                <a:ext cx="37783" cy="32357"/>
                <a:chOff x="4617506" y="3652052"/>
                <a:chExt cx="37783" cy="32357"/>
              </a:xfrm>
            </p:grpSpPr>
            <p:sp>
              <p:nvSpPr>
                <p:cNvPr id="3910" name="Google Shape;3910;p7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2" name="Google Shape;3912;p77"/>
              <p:cNvGrpSpPr/>
              <p:nvPr/>
            </p:nvGrpSpPr>
            <p:grpSpPr>
              <a:xfrm>
                <a:off x="4739005" y="3554149"/>
                <a:ext cx="37870" cy="32357"/>
                <a:chOff x="4739005" y="3554149"/>
                <a:chExt cx="37870" cy="32357"/>
              </a:xfrm>
            </p:grpSpPr>
            <p:sp>
              <p:nvSpPr>
                <p:cNvPr id="3913" name="Google Shape;3913;p7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5" name="Google Shape;3915;p77"/>
              <p:cNvGrpSpPr/>
              <p:nvPr/>
            </p:nvGrpSpPr>
            <p:grpSpPr>
              <a:xfrm>
                <a:off x="4806557" y="3630258"/>
                <a:ext cx="37776" cy="32364"/>
                <a:chOff x="4806557" y="3630258"/>
                <a:chExt cx="37776" cy="32364"/>
              </a:xfrm>
            </p:grpSpPr>
            <p:sp>
              <p:nvSpPr>
                <p:cNvPr id="3916" name="Google Shape;3916;p7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8" name="Google Shape;3918;p77"/>
              <p:cNvGrpSpPr/>
              <p:nvPr/>
            </p:nvGrpSpPr>
            <p:grpSpPr>
              <a:xfrm>
                <a:off x="4737007" y="4004357"/>
                <a:ext cx="37870" cy="32357"/>
                <a:chOff x="4737007" y="4004357"/>
                <a:chExt cx="37870" cy="32357"/>
              </a:xfrm>
            </p:grpSpPr>
            <p:sp>
              <p:nvSpPr>
                <p:cNvPr id="3919" name="Google Shape;3919;p7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1" name="Google Shape;3921;p77"/>
              <p:cNvGrpSpPr/>
              <p:nvPr/>
            </p:nvGrpSpPr>
            <p:grpSpPr>
              <a:xfrm>
                <a:off x="4773634" y="4208627"/>
                <a:ext cx="37776" cy="32357"/>
                <a:chOff x="4773634" y="4208627"/>
                <a:chExt cx="37776" cy="32357"/>
              </a:xfrm>
            </p:grpSpPr>
            <p:sp>
              <p:nvSpPr>
                <p:cNvPr id="3922" name="Google Shape;3922;p7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4" name="Google Shape;3924;p77"/>
              <p:cNvGrpSpPr/>
              <p:nvPr/>
            </p:nvGrpSpPr>
            <p:grpSpPr>
              <a:xfrm>
                <a:off x="4888282" y="4074764"/>
                <a:ext cx="37776" cy="32451"/>
                <a:chOff x="4888282" y="4074764"/>
                <a:chExt cx="37776" cy="32451"/>
              </a:xfrm>
            </p:grpSpPr>
            <p:sp>
              <p:nvSpPr>
                <p:cNvPr id="3925" name="Google Shape;3925;p7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7" name="Google Shape;3927;p77"/>
              <p:cNvGrpSpPr/>
              <p:nvPr/>
            </p:nvGrpSpPr>
            <p:grpSpPr>
              <a:xfrm>
                <a:off x="4901315" y="3804271"/>
                <a:ext cx="37776" cy="32364"/>
                <a:chOff x="4901315" y="3804271"/>
                <a:chExt cx="37776" cy="32364"/>
              </a:xfrm>
            </p:grpSpPr>
            <p:sp>
              <p:nvSpPr>
                <p:cNvPr id="3928" name="Google Shape;3928;p7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77"/>
              <p:cNvGrpSpPr/>
              <p:nvPr/>
            </p:nvGrpSpPr>
            <p:grpSpPr>
              <a:xfrm>
                <a:off x="4866394" y="3715035"/>
                <a:ext cx="37846" cy="32357"/>
                <a:chOff x="4866394" y="3715035"/>
                <a:chExt cx="37846" cy="32357"/>
              </a:xfrm>
            </p:grpSpPr>
            <p:sp>
              <p:nvSpPr>
                <p:cNvPr id="3931" name="Google Shape;3931;p7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3" name="Google Shape;3933;p77"/>
              <p:cNvGrpSpPr/>
              <p:nvPr/>
            </p:nvGrpSpPr>
            <p:grpSpPr>
              <a:xfrm>
                <a:off x="4979233" y="3839798"/>
                <a:ext cx="37878" cy="32420"/>
                <a:chOff x="4979233" y="3839798"/>
                <a:chExt cx="37878" cy="32420"/>
              </a:xfrm>
            </p:grpSpPr>
            <p:sp>
              <p:nvSpPr>
                <p:cNvPr id="3934" name="Google Shape;3934;p7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6" name="Google Shape;3936;p77"/>
              <p:cNvGrpSpPr/>
              <p:nvPr/>
            </p:nvGrpSpPr>
            <p:grpSpPr>
              <a:xfrm>
                <a:off x="4790662" y="3679147"/>
                <a:ext cx="37783" cy="32380"/>
                <a:chOff x="4790662" y="3679147"/>
                <a:chExt cx="37783" cy="32380"/>
              </a:xfrm>
            </p:grpSpPr>
            <p:sp>
              <p:nvSpPr>
                <p:cNvPr id="3937" name="Google Shape;3937;p7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9" name="Google Shape;3939;p77"/>
              <p:cNvGrpSpPr/>
              <p:nvPr/>
            </p:nvGrpSpPr>
            <p:grpSpPr>
              <a:xfrm>
                <a:off x="4857263" y="3557861"/>
                <a:ext cx="37776" cy="32357"/>
                <a:chOff x="4857263" y="3557861"/>
                <a:chExt cx="37776" cy="32357"/>
              </a:xfrm>
            </p:grpSpPr>
            <p:sp>
              <p:nvSpPr>
                <p:cNvPr id="3940" name="Google Shape;3940;p7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2" name="Google Shape;3942;p77"/>
              <p:cNvGrpSpPr/>
              <p:nvPr/>
            </p:nvGrpSpPr>
            <p:grpSpPr>
              <a:xfrm>
                <a:off x="4883902" y="3648033"/>
                <a:ext cx="37783" cy="32380"/>
                <a:chOff x="4883902" y="3648033"/>
                <a:chExt cx="37783" cy="32380"/>
              </a:xfrm>
            </p:grpSpPr>
            <p:sp>
              <p:nvSpPr>
                <p:cNvPr id="3943" name="Google Shape;3943;p7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77"/>
              <p:cNvGrpSpPr/>
              <p:nvPr/>
            </p:nvGrpSpPr>
            <p:grpSpPr>
              <a:xfrm>
                <a:off x="4907780" y="3347220"/>
                <a:ext cx="37878" cy="32357"/>
                <a:chOff x="4907780" y="3347220"/>
                <a:chExt cx="37878" cy="32357"/>
              </a:xfrm>
            </p:grpSpPr>
            <p:sp>
              <p:nvSpPr>
                <p:cNvPr id="3946" name="Google Shape;3946;p7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77"/>
              <p:cNvGrpSpPr/>
              <p:nvPr/>
            </p:nvGrpSpPr>
            <p:grpSpPr>
              <a:xfrm>
                <a:off x="5065048" y="3738150"/>
                <a:ext cx="37783" cy="32364"/>
                <a:chOff x="5065048" y="3738150"/>
                <a:chExt cx="37783" cy="32364"/>
              </a:xfrm>
            </p:grpSpPr>
            <p:sp>
              <p:nvSpPr>
                <p:cNvPr id="3949" name="Google Shape;3949;p7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77"/>
              <p:cNvGrpSpPr/>
              <p:nvPr/>
            </p:nvGrpSpPr>
            <p:grpSpPr>
              <a:xfrm>
                <a:off x="5071616" y="3284615"/>
                <a:ext cx="37783" cy="32357"/>
                <a:chOff x="5071616" y="3284615"/>
                <a:chExt cx="37783" cy="32357"/>
              </a:xfrm>
            </p:grpSpPr>
            <p:sp>
              <p:nvSpPr>
                <p:cNvPr id="3952" name="Google Shape;3952;p7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77"/>
              <p:cNvGrpSpPr/>
              <p:nvPr/>
            </p:nvGrpSpPr>
            <p:grpSpPr>
              <a:xfrm>
                <a:off x="5389291" y="3759921"/>
                <a:ext cx="37783" cy="32380"/>
                <a:chOff x="5389291" y="3759921"/>
                <a:chExt cx="37783" cy="32380"/>
              </a:xfrm>
            </p:grpSpPr>
            <p:sp>
              <p:nvSpPr>
                <p:cNvPr id="3955" name="Google Shape;3955;p7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77"/>
              <p:cNvGrpSpPr/>
              <p:nvPr/>
            </p:nvGrpSpPr>
            <p:grpSpPr>
              <a:xfrm>
                <a:off x="5431534" y="3632932"/>
                <a:ext cx="37878" cy="32451"/>
                <a:chOff x="5431534" y="3632932"/>
                <a:chExt cx="37878" cy="32451"/>
              </a:xfrm>
            </p:grpSpPr>
            <p:sp>
              <p:nvSpPr>
                <p:cNvPr id="3958" name="Google Shape;3958;p7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77"/>
              <p:cNvGrpSpPr/>
              <p:nvPr/>
            </p:nvGrpSpPr>
            <p:grpSpPr>
              <a:xfrm>
                <a:off x="5540755" y="3544829"/>
                <a:ext cx="37783" cy="32357"/>
                <a:chOff x="5540755" y="3544829"/>
                <a:chExt cx="37783" cy="32357"/>
              </a:xfrm>
            </p:grpSpPr>
            <p:sp>
              <p:nvSpPr>
                <p:cNvPr id="3961" name="Google Shape;3961;p7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77"/>
              <p:cNvGrpSpPr/>
              <p:nvPr/>
            </p:nvGrpSpPr>
            <p:grpSpPr>
              <a:xfrm>
                <a:off x="5579293" y="3412107"/>
                <a:ext cx="37776" cy="32357"/>
                <a:chOff x="5579293" y="3412107"/>
                <a:chExt cx="37776" cy="32357"/>
              </a:xfrm>
            </p:grpSpPr>
            <p:sp>
              <p:nvSpPr>
                <p:cNvPr id="3964" name="Google Shape;3964;p7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77"/>
              <p:cNvGrpSpPr/>
              <p:nvPr/>
            </p:nvGrpSpPr>
            <p:grpSpPr>
              <a:xfrm>
                <a:off x="5801346" y="3284615"/>
                <a:ext cx="37783" cy="32357"/>
                <a:chOff x="5801346" y="3284615"/>
                <a:chExt cx="37783" cy="32357"/>
              </a:xfrm>
            </p:grpSpPr>
            <p:sp>
              <p:nvSpPr>
                <p:cNvPr id="3967" name="Google Shape;3967;p7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77"/>
              <p:cNvGrpSpPr/>
              <p:nvPr/>
            </p:nvGrpSpPr>
            <p:grpSpPr>
              <a:xfrm>
                <a:off x="5763578" y="3399067"/>
                <a:ext cx="37776" cy="32364"/>
                <a:chOff x="5763578" y="3399067"/>
                <a:chExt cx="37776" cy="32364"/>
              </a:xfrm>
            </p:grpSpPr>
            <p:sp>
              <p:nvSpPr>
                <p:cNvPr id="3970" name="Google Shape;3970;p7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77"/>
              <p:cNvGrpSpPr/>
              <p:nvPr/>
            </p:nvGrpSpPr>
            <p:grpSpPr>
              <a:xfrm>
                <a:off x="5395858" y="3230952"/>
                <a:ext cx="37776" cy="32364"/>
                <a:chOff x="5395858" y="3230952"/>
                <a:chExt cx="37776" cy="32364"/>
              </a:xfrm>
            </p:grpSpPr>
            <p:sp>
              <p:nvSpPr>
                <p:cNvPr id="3973" name="Google Shape;3973;p7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77"/>
              <p:cNvGrpSpPr/>
              <p:nvPr/>
            </p:nvGrpSpPr>
            <p:grpSpPr>
              <a:xfrm>
                <a:off x="5264088" y="3188237"/>
                <a:ext cx="37776" cy="32357"/>
                <a:chOff x="5264088" y="3188237"/>
                <a:chExt cx="37776" cy="32357"/>
              </a:xfrm>
            </p:grpSpPr>
            <p:sp>
              <p:nvSpPr>
                <p:cNvPr id="3976" name="Google Shape;3976;p7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77"/>
              <p:cNvGrpSpPr/>
              <p:nvPr/>
            </p:nvGrpSpPr>
            <p:grpSpPr>
              <a:xfrm>
                <a:off x="5585758" y="3237425"/>
                <a:ext cx="37878" cy="32357"/>
                <a:chOff x="5585758" y="3237425"/>
                <a:chExt cx="37878" cy="32357"/>
              </a:xfrm>
            </p:grpSpPr>
            <p:sp>
              <p:nvSpPr>
                <p:cNvPr id="3979" name="Google Shape;3979;p7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77"/>
              <p:cNvGrpSpPr/>
              <p:nvPr/>
            </p:nvGrpSpPr>
            <p:grpSpPr>
              <a:xfrm>
                <a:off x="4874196" y="3291088"/>
                <a:ext cx="37878" cy="32451"/>
                <a:chOff x="4874196" y="3291088"/>
                <a:chExt cx="37878" cy="32451"/>
              </a:xfrm>
            </p:grpSpPr>
            <p:sp>
              <p:nvSpPr>
                <p:cNvPr id="3982" name="Google Shape;3982;p7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77"/>
              <p:cNvGrpSpPr/>
              <p:nvPr/>
            </p:nvGrpSpPr>
            <p:grpSpPr>
              <a:xfrm>
                <a:off x="5197770" y="3785466"/>
                <a:ext cx="37783" cy="32427"/>
                <a:chOff x="5197770" y="3785466"/>
                <a:chExt cx="37783" cy="32427"/>
              </a:xfrm>
            </p:grpSpPr>
            <p:sp>
              <p:nvSpPr>
                <p:cNvPr id="3985" name="Google Shape;3985;p7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77"/>
              <p:cNvGrpSpPr/>
              <p:nvPr/>
            </p:nvGrpSpPr>
            <p:grpSpPr>
              <a:xfrm>
                <a:off x="5177699" y="3492117"/>
                <a:ext cx="37776" cy="32357"/>
                <a:chOff x="5177699" y="3492117"/>
                <a:chExt cx="37776" cy="32357"/>
              </a:xfrm>
            </p:grpSpPr>
            <p:sp>
              <p:nvSpPr>
                <p:cNvPr id="3988" name="Google Shape;3988;p7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77"/>
              <p:cNvGrpSpPr/>
              <p:nvPr/>
            </p:nvGrpSpPr>
            <p:grpSpPr>
              <a:xfrm>
                <a:off x="5349431" y="3622346"/>
                <a:ext cx="37870" cy="32380"/>
                <a:chOff x="5349431" y="3622346"/>
                <a:chExt cx="37870" cy="32380"/>
              </a:xfrm>
            </p:grpSpPr>
            <p:sp>
              <p:nvSpPr>
                <p:cNvPr id="3991" name="Google Shape;3991;p7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77"/>
              <p:cNvGrpSpPr/>
              <p:nvPr/>
            </p:nvGrpSpPr>
            <p:grpSpPr>
              <a:xfrm>
                <a:off x="5068855" y="3563980"/>
                <a:ext cx="53954" cy="46223"/>
                <a:chOff x="5068855" y="3563980"/>
                <a:chExt cx="53954" cy="46223"/>
              </a:xfrm>
            </p:grpSpPr>
            <p:sp>
              <p:nvSpPr>
                <p:cNvPr id="3994" name="Google Shape;3994;p7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77"/>
              <p:cNvGrpSpPr/>
              <p:nvPr/>
            </p:nvGrpSpPr>
            <p:grpSpPr>
              <a:xfrm>
                <a:off x="5037654" y="3392507"/>
                <a:ext cx="37870" cy="32451"/>
                <a:chOff x="5037654" y="3392507"/>
                <a:chExt cx="37870" cy="32451"/>
              </a:xfrm>
            </p:grpSpPr>
            <p:sp>
              <p:nvSpPr>
                <p:cNvPr id="3997" name="Google Shape;3997;p7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77"/>
              <p:cNvGrpSpPr/>
              <p:nvPr/>
            </p:nvGrpSpPr>
            <p:grpSpPr>
              <a:xfrm>
                <a:off x="5456560" y="3368629"/>
                <a:ext cx="37870" cy="32451"/>
                <a:chOff x="5456560" y="3368629"/>
                <a:chExt cx="37870" cy="32451"/>
              </a:xfrm>
            </p:grpSpPr>
            <p:sp>
              <p:nvSpPr>
                <p:cNvPr id="4000" name="Google Shape;4000;p7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77"/>
              <p:cNvGrpSpPr/>
              <p:nvPr/>
            </p:nvGrpSpPr>
            <p:grpSpPr>
              <a:xfrm>
                <a:off x="4755749" y="3501516"/>
                <a:ext cx="46246" cy="39608"/>
                <a:chOff x="4755749" y="3501516"/>
                <a:chExt cx="46246" cy="39608"/>
              </a:xfrm>
            </p:grpSpPr>
            <p:sp>
              <p:nvSpPr>
                <p:cNvPr id="4003" name="Google Shape;4003;p7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77"/>
              <p:cNvGrpSpPr/>
              <p:nvPr/>
            </p:nvGrpSpPr>
            <p:grpSpPr>
              <a:xfrm>
                <a:off x="4681346" y="3485582"/>
                <a:ext cx="37783" cy="32427"/>
                <a:chOff x="4681346" y="3485582"/>
                <a:chExt cx="37783" cy="32427"/>
              </a:xfrm>
            </p:grpSpPr>
            <p:sp>
              <p:nvSpPr>
                <p:cNvPr id="4006" name="Google Shape;4006;p7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77"/>
              <p:cNvGrpSpPr/>
              <p:nvPr/>
            </p:nvGrpSpPr>
            <p:grpSpPr>
              <a:xfrm>
                <a:off x="4767067" y="3291088"/>
                <a:ext cx="37878" cy="32451"/>
                <a:chOff x="4767067" y="3291088"/>
                <a:chExt cx="37878" cy="32451"/>
              </a:xfrm>
            </p:grpSpPr>
            <p:sp>
              <p:nvSpPr>
                <p:cNvPr id="4009" name="Google Shape;4009;p7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77"/>
              <p:cNvGrpSpPr/>
              <p:nvPr/>
            </p:nvGrpSpPr>
            <p:grpSpPr>
              <a:xfrm>
                <a:off x="4687819" y="3405539"/>
                <a:ext cx="37776" cy="32451"/>
                <a:chOff x="4687819" y="3405539"/>
                <a:chExt cx="37776" cy="32451"/>
              </a:xfrm>
            </p:grpSpPr>
            <p:sp>
              <p:nvSpPr>
                <p:cNvPr id="4012" name="Google Shape;4012;p7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77"/>
              <p:cNvGrpSpPr/>
              <p:nvPr/>
            </p:nvGrpSpPr>
            <p:grpSpPr>
              <a:xfrm>
                <a:off x="4923101" y="3444809"/>
                <a:ext cx="52813" cy="45318"/>
                <a:chOff x="4923101" y="3444809"/>
                <a:chExt cx="52813" cy="45318"/>
              </a:xfrm>
            </p:grpSpPr>
            <p:sp>
              <p:nvSpPr>
                <p:cNvPr id="4015" name="Google Shape;4015;p7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77"/>
              <p:cNvGrpSpPr/>
              <p:nvPr/>
            </p:nvGrpSpPr>
            <p:grpSpPr>
              <a:xfrm>
                <a:off x="4846040" y="3654750"/>
                <a:ext cx="31405" cy="26993"/>
                <a:chOff x="4846040" y="3654750"/>
                <a:chExt cx="31405" cy="26993"/>
              </a:xfrm>
            </p:grpSpPr>
            <p:sp>
              <p:nvSpPr>
                <p:cNvPr id="4018" name="Google Shape;4018;p7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77"/>
              <p:cNvGrpSpPr/>
              <p:nvPr/>
            </p:nvGrpSpPr>
            <p:grpSpPr>
              <a:xfrm>
                <a:off x="4925673" y="3691700"/>
                <a:ext cx="40253" cy="34472"/>
                <a:chOff x="4925673" y="3691700"/>
                <a:chExt cx="40253" cy="34472"/>
              </a:xfrm>
            </p:grpSpPr>
            <p:sp>
              <p:nvSpPr>
                <p:cNvPr id="4021" name="Google Shape;4021;p7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77"/>
              <p:cNvGrpSpPr/>
              <p:nvPr/>
            </p:nvGrpSpPr>
            <p:grpSpPr>
              <a:xfrm>
                <a:off x="4894653" y="3740848"/>
                <a:ext cx="31405" cy="26906"/>
                <a:chOff x="4894653" y="3740848"/>
                <a:chExt cx="31405" cy="26906"/>
              </a:xfrm>
            </p:grpSpPr>
            <p:sp>
              <p:nvSpPr>
                <p:cNvPr id="4024" name="Google Shape;4024;p7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77"/>
              <p:cNvGrpSpPr/>
              <p:nvPr/>
            </p:nvGrpSpPr>
            <p:grpSpPr>
              <a:xfrm>
                <a:off x="4962300" y="3696348"/>
                <a:ext cx="38255" cy="32773"/>
                <a:chOff x="4962300" y="3696348"/>
                <a:chExt cx="38255" cy="32773"/>
              </a:xfrm>
            </p:grpSpPr>
            <p:sp>
              <p:nvSpPr>
                <p:cNvPr id="4027" name="Google Shape;4027;p7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77"/>
              <p:cNvGrpSpPr/>
              <p:nvPr/>
            </p:nvGrpSpPr>
            <p:grpSpPr>
              <a:xfrm>
                <a:off x="4980185" y="3743349"/>
                <a:ext cx="31499" cy="26969"/>
                <a:chOff x="4980185" y="3743349"/>
                <a:chExt cx="31499" cy="26969"/>
              </a:xfrm>
            </p:grpSpPr>
            <p:sp>
              <p:nvSpPr>
                <p:cNvPr id="4030" name="Google Shape;4030;p7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77"/>
              <p:cNvGrpSpPr/>
              <p:nvPr/>
            </p:nvGrpSpPr>
            <p:grpSpPr>
              <a:xfrm>
                <a:off x="5013768" y="3734312"/>
                <a:ext cx="31499" cy="26969"/>
                <a:chOff x="5013768" y="3734312"/>
                <a:chExt cx="31499" cy="26969"/>
              </a:xfrm>
            </p:grpSpPr>
            <p:sp>
              <p:nvSpPr>
                <p:cNvPr id="4033" name="Google Shape;4033;p7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77"/>
              <p:cNvGrpSpPr/>
              <p:nvPr/>
            </p:nvGrpSpPr>
            <p:grpSpPr>
              <a:xfrm>
                <a:off x="5036703" y="3764545"/>
                <a:ext cx="31499" cy="26898"/>
                <a:chOff x="5036703" y="3764545"/>
                <a:chExt cx="31499" cy="26898"/>
              </a:xfrm>
            </p:grpSpPr>
            <p:sp>
              <p:nvSpPr>
                <p:cNvPr id="4036" name="Google Shape;4036;p7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77"/>
              <p:cNvGrpSpPr/>
              <p:nvPr/>
            </p:nvGrpSpPr>
            <p:grpSpPr>
              <a:xfrm>
                <a:off x="4953546" y="3768352"/>
                <a:ext cx="31405" cy="26898"/>
                <a:chOff x="4953546" y="3768352"/>
                <a:chExt cx="31405" cy="26898"/>
              </a:xfrm>
            </p:grpSpPr>
            <p:sp>
              <p:nvSpPr>
                <p:cNvPr id="4039" name="Google Shape;4039;p7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77"/>
              <p:cNvGrpSpPr/>
              <p:nvPr/>
            </p:nvGrpSpPr>
            <p:grpSpPr>
              <a:xfrm>
                <a:off x="4964770" y="3814016"/>
                <a:ext cx="31499" cy="26993"/>
                <a:chOff x="4964770" y="3814016"/>
                <a:chExt cx="31499" cy="26993"/>
              </a:xfrm>
            </p:grpSpPr>
            <p:sp>
              <p:nvSpPr>
                <p:cNvPr id="4042" name="Google Shape;4042;p7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77"/>
              <p:cNvGrpSpPr/>
              <p:nvPr/>
            </p:nvGrpSpPr>
            <p:grpSpPr>
              <a:xfrm>
                <a:off x="4923290" y="3800504"/>
                <a:ext cx="31468" cy="26898"/>
                <a:chOff x="4923290" y="3800504"/>
                <a:chExt cx="31468" cy="26898"/>
              </a:xfrm>
            </p:grpSpPr>
            <p:sp>
              <p:nvSpPr>
                <p:cNvPr id="4045" name="Google Shape;4045;p7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77"/>
              <p:cNvGrpSpPr/>
              <p:nvPr/>
            </p:nvGrpSpPr>
            <p:grpSpPr>
              <a:xfrm>
                <a:off x="5108534" y="3650943"/>
                <a:ext cx="31405" cy="26993"/>
                <a:chOff x="5108534" y="3650943"/>
                <a:chExt cx="31405" cy="26993"/>
              </a:xfrm>
            </p:grpSpPr>
            <p:sp>
              <p:nvSpPr>
                <p:cNvPr id="4048" name="Google Shape;4048;p7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77"/>
              <p:cNvGrpSpPr/>
              <p:nvPr/>
            </p:nvGrpSpPr>
            <p:grpSpPr>
              <a:xfrm>
                <a:off x="5119380" y="3760739"/>
                <a:ext cx="31499" cy="26993"/>
                <a:chOff x="5119380" y="3760739"/>
                <a:chExt cx="31499" cy="26993"/>
              </a:xfrm>
            </p:grpSpPr>
            <p:sp>
              <p:nvSpPr>
                <p:cNvPr id="4051" name="Google Shape;4051;p7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77"/>
              <p:cNvGrpSpPr/>
              <p:nvPr/>
            </p:nvGrpSpPr>
            <p:grpSpPr>
              <a:xfrm>
                <a:off x="5119380" y="3788235"/>
                <a:ext cx="31499" cy="26993"/>
                <a:chOff x="5119380" y="3788235"/>
                <a:chExt cx="31499" cy="26993"/>
              </a:xfrm>
            </p:grpSpPr>
            <p:sp>
              <p:nvSpPr>
                <p:cNvPr id="4054" name="Google Shape;4054;p7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77"/>
              <p:cNvGrpSpPr/>
              <p:nvPr/>
            </p:nvGrpSpPr>
            <p:grpSpPr>
              <a:xfrm>
                <a:off x="5158005" y="3875284"/>
                <a:ext cx="31405" cy="27001"/>
                <a:chOff x="5158005" y="3875284"/>
                <a:chExt cx="31405" cy="27001"/>
              </a:xfrm>
            </p:grpSpPr>
            <p:sp>
              <p:nvSpPr>
                <p:cNvPr id="4057" name="Google Shape;4057;p7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77"/>
              <p:cNvGrpSpPr/>
              <p:nvPr/>
            </p:nvGrpSpPr>
            <p:grpSpPr>
              <a:xfrm>
                <a:off x="5233163" y="3764545"/>
                <a:ext cx="31499" cy="26898"/>
                <a:chOff x="5233163" y="3764545"/>
                <a:chExt cx="31499" cy="26898"/>
              </a:xfrm>
            </p:grpSpPr>
            <p:sp>
              <p:nvSpPr>
                <p:cNvPr id="4060" name="Google Shape;4060;p7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77"/>
              <p:cNvGrpSpPr/>
              <p:nvPr/>
            </p:nvGrpSpPr>
            <p:grpSpPr>
              <a:xfrm>
                <a:off x="5276168" y="3805545"/>
                <a:ext cx="31499" cy="26906"/>
                <a:chOff x="5276168" y="3805545"/>
                <a:chExt cx="31499" cy="26906"/>
              </a:xfrm>
            </p:grpSpPr>
            <p:sp>
              <p:nvSpPr>
                <p:cNvPr id="4063" name="Google Shape;4063;p7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77"/>
              <p:cNvGrpSpPr/>
              <p:nvPr/>
            </p:nvGrpSpPr>
            <p:grpSpPr>
              <a:xfrm>
                <a:off x="5294053" y="3851933"/>
                <a:ext cx="31405" cy="26945"/>
                <a:chOff x="5294053" y="3851933"/>
                <a:chExt cx="31405" cy="26945"/>
              </a:xfrm>
            </p:grpSpPr>
            <p:sp>
              <p:nvSpPr>
                <p:cNvPr id="4066" name="Google Shape;4066;p7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77"/>
              <p:cNvGrpSpPr/>
              <p:nvPr/>
            </p:nvGrpSpPr>
            <p:grpSpPr>
              <a:xfrm>
                <a:off x="5341723" y="3851902"/>
                <a:ext cx="31405" cy="26977"/>
                <a:chOff x="5341723" y="3851902"/>
                <a:chExt cx="31405" cy="26977"/>
              </a:xfrm>
            </p:grpSpPr>
            <p:sp>
              <p:nvSpPr>
                <p:cNvPr id="4069" name="Google Shape;4069;p7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77"/>
              <p:cNvGrpSpPr/>
              <p:nvPr/>
            </p:nvGrpSpPr>
            <p:grpSpPr>
              <a:xfrm>
                <a:off x="5054871" y="3507855"/>
                <a:ext cx="31405" cy="26993"/>
                <a:chOff x="5054871" y="3507855"/>
                <a:chExt cx="31405" cy="26993"/>
              </a:xfrm>
            </p:grpSpPr>
            <p:sp>
              <p:nvSpPr>
                <p:cNvPr id="4072" name="Google Shape;4072;p7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77"/>
              <p:cNvGrpSpPr/>
              <p:nvPr/>
            </p:nvGrpSpPr>
            <p:grpSpPr>
              <a:xfrm>
                <a:off x="4876579" y="3675325"/>
                <a:ext cx="31405" cy="26969"/>
                <a:chOff x="4876579" y="3675325"/>
                <a:chExt cx="31405" cy="26969"/>
              </a:xfrm>
            </p:grpSpPr>
            <p:sp>
              <p:nvSpPr>
                <p:cNvPr id="4075" name="Google Shape;4075;p7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77"/>
              <p:cNvGrpSpPr/>
              <p:nvPr/>
            </p:nvGrpSpPr>
            <p:grpSpPr>
              <a:xfrm>
                <a:off x="4842233" y="3688333"/>
                <a:ext cx="31405" cy="26993"/>
                <a:chOff x="4842233" y="3688333"/>
                <a:chExt cx="31405" cy="26993"/>
              </a:xfrm>
            </p:grpSpPr>
            <p:sp>
              <p:nvSpPr>
                <p:cNvPr id="4078" name="Google Shape;4078;p7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77"/>
              <p:cNvGrpSpPr/>
              <p:nvPr/>
            </p:nvGrpSpPr>
            <p:grpSpPr>
              <a:xfrm>
                <a:off x="5187876" y="3608032"/>
                <a:ext cx="31405" cy="27001"/>
                <a:chOff x="5187876" y="3608032"/>
                <a:chExt cx="31405" cy="27001"/>
              </a:xfrm>
            </p:grpSpPr>
            <p:sp>
              <p:nvSpPr>
                <p:cNvPr id="4081" name="Google Shape;4081;p7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3" name="Google Shape;4083;p7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5" name="Google Shape;4085;p77"/>
              <p:cNvGrpSpPr/>
              <p:nvPr/>
            </p:nvGrpSpPr>
            <p:grpSpPr>
              <a:xfrm>
                <a:off x="5269224" y="3304167"/>
                <a:ext cx="40253" cy="34402"/>
                <a:chOff x="5269224" y="3304167"/>
                <a:chExt cx="40253" cy="34402"/>
              </a:xfrm>
            </p:grpSpPr>
            <p:sp>
              <p:nvSpPr>
                <p:cNvPr id="4086" name="Google Shape;4086;p7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77"/>
              <p:cNvGrpSpPr/>
              <p:nvPr/>
            </p:nvGrpSpPr>
            <p:grpSpPr>
              <a:xfrm>
                <a:off x="5327354" y="3476615"/>
                <a:ext cx="49864" cy="42723"/>
                <a:chOff x="5327354" y="3476615"/>
                <a:chExt cx="49864" cy="42723"/>
              </a:xfrm>
            </p:grpSpPr>
            <p:sp>
              <p:nvSpPr>
                <p:cNvPr id="4089" name="Google Shape;4089;p7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1" name="Google Shape;4091;p7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3" name="Google Shape;4093;p77"/>
              <p:cNvGrpSpPr/>
              <p:nvPr/>
            </p:nvGrpSpPr>
            <p:grpSpPr>
              <a:xfrm>
                <a:off x="5341723" y="3775957"/>
                <a:ext cx="31405" cy="26898"/>
                <a:chOff x="5341723" y="3775957"/>
                <a:chExt cx="31405" cy="26898"/>
              </a:xfrm>
            </p:grpSpPr>
            <p:sp>
              <p:nvSpPr>
                <p:cNvPr id="4094" name="Google Shape;4094;p7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6" name="Google Shape;4096;p77"/>
              <p:cNvGrpSpPr/>
              <p:nvPr/>
            </p:nvGrpSpPr>
            <p:grpSpPr>
              <a:xfrm>
                <a:off x="5439053" y="3699274"/>
                <a:ext cx="31405" cy="26898"/>
                <a:chOff x="5439053" y="3699274"/>
                <a:chExt cx="31405" cy="26898"/>
              </a:xfrm>
            </p:grpSpPr>
            <p:sp>
              <p:nvSpPr>
                <p:cNvPr id="4097" name="Google Shape;4097;p7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9" name="Google Shape;4099;p77"/>
              <p:cNvGrpSpPr/>
              <p:nvPr/>
            </p:nvGrpSpPr>
            <p:grpSpPr>
              <a:xfrm>
                <a:off x="5412414" y="3622307"/>
                <a:ext cx="31499" cy="26993"/>
                <a:chOff x="5412414" y="3622307"/>
                <a:chExt cx="31499" cy="26993"/>
              </a:xfrm>
            </p:grpSpPr>
            <p:sp>
              <p:nvSpPr>
                <p:cNvPr id="4100" name="Google Shape;4100;p7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2" name="Google Shape;4102;p77"/>
              <p:cNvGrpSpPr/>
              <p:nvPr/>
            </p:nvGrpSpPr>
            <p:grpSpPr>
              <a:xfrm>
                <a:off x="5476254" y="3473949"/>
                <a:ext cx="26835" cy="26930"/>
                <a:chOff x="5476254" y="3473949"/>
                <a:chExt cx="26835" cy="26930"/>
              </a:xfrm>
            </p:grpSpPr>
            <p:sp>
              <p:nvSpPr>
                <p:cNvPr id="4103" name="Google Shape;4103;p7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5" name="Google Shape;4105;p77"/>
              <p:cNvGrpSpPr/>
              <p:nvPr/>
            </p:nvGrpSpPr>
            <p:grpSpPr>
              <a:xfrm>
                <a:off x="5564547" y="3481594"/>
                <a:ext cx="31397" cy="26898"/>
                <a:chOff x="5564547" y="3481594"/>
                <a:chExt cx="31397" cy="26898"/>
              </a:xfrm>
            </p:grpSpPr>
            <p:sp>
              <p:nvSpPr>
                <p:cNvPr id="4106" name="Google Shape;4106;p7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8" name="Google Shape;4108;p77"/>
              <p:cNvGrpSpPr/>
              <p:nvPr/>
            </p:nvGrpSpPr>
            <p:grpSpPr>
              <a:xfrm>
                <a:off x="5534101" y="3470174"/>
                <a:ext cx="31397" cy="26906"/>
                <a:chOff x="5534101" y="3470174"/>
                <a:chExt cx="31397" cy="26906"/>
              </a:xfrm>
            </p:grpSpPr>
            <p:sp>
              <p:nvSpPr>
                <p:cNvPr id="4109" name="Google Shape;4109;p7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77"/>
              <p:cNvGrpSpPr/>
              <p:nvPr/>
            </p:nvGrpSpPr>
            <p:grpSpPr>
              <a:xfrm>
                <a:off x="5610879" y="3314486"/>
                <a:ext cx="31499" cy="26938"/>
                <a:chOff x="5610879" y="3314486"/>
                <a:chExt cx="31499" cy="26938"/>
              </a:xfrm>
            </p:grpSpPr>
            <p:sp>
              <p:nvSpPr>
                <p:cNvPr id="4112" name="Google Shape;4112;p7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4" name="Google Shape;4114;p77"/>
              <p:cNvGrpSpPr/>
              <p:nvPr/>
            </p:nvGrpSpPr>
            <p:grpSpPr>
              <a:xfrm>
                <a:off x="4834525" y="3501382"/>
                <a:ext cx="31499" cy="26898"/>
                <a:chOff x="4834525" y="3501382"/>
                <a:chExt cx="31499" cy="26898"/>
              </a:xfrm>
            </p:grpSpPr>
            <p:sp>
              <p:nvSpPr>
                <p:cNvPr id="4115" name="Google Shape;4115;p7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7" name="Google Shape;4117;p77"/>
              <p:cNvGrpSpPr/>
              <p:nvPr/>
            </p:nvGrpSpPr>
            <p:grpSpPr>
              <a:xfrm>
                <a:off x="4898460" y="3580158"/>
                <a:ext cx="31405" cy="26898"/>
                <a:chOff x="4898460" y="3580158"/>
                <a:chExt cx="31405" cy="26898"/>
              </a:xfrm>
            </p:grpSpPr>
            <p:sp>
              <p:nvSpPr>
                <p:cNvPr id="4118" name="Google Shape;4118;p7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77"/>
              <p:cNvGrpSpPr/>
              <p:nvPr/>
            </p:nvGrpSpPr>
            <p:grpSpPr>
              <a:xfrm>
                <a:off x="4882667" y="3608032"/>
                <a:ext cx="31499" cy="27001"/>
                <a:chOff x="4882667" y="3608032"/>
                <a:chExt cx="31499" cy="27001"/>
              </a:xfrm>
            </p:grpSpPr>
            <p:sp>
              <p:nvSpPr>
                <p:cNvPr id="4121" name="Google Shape;4121;p7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3" name="Google Shape;4123;p77"/>
              <p:cNvGrpSpPr/>
              <p:nvPr/>
            </p:nvGrpSpPr>
            <p:grpSpPr>
              <a:xfrm>
                <a:off x="4843373" y="3631407"/>
                <a:ext cx="16273" cy="16186"/>
                <a:chOff x="4843373" y="3631407"/>
                <a:chExt cx="16273" cy="16186"/>
              </a:xfrm>
            </p:grpSpPr>
            <p:sp>
              <p:nvSpPr>
                <p:cNvPr id="4124" name="Google Shape;4124;p7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77"/>
              <p:cNvGrpSpPr/>
              <p:nvPr/>
            </p:nvGrpSpPr>
            <p:grpSpPr>
              <a:xfrm>
                <a:off x="4727773" y="3591578"/>
                <a:ext cx="31499" cy="26898"/>
                <a:chOff x="4727773" y="3591578"/>
                <a:chExt cx="31499" cy="26898"/>
              </a:xfrm>
            </p:grpSpPr>
            <p:sp>
              <p:nvSpPr>
                <p:cNvPr id="4127" name="Google Shape;4127;p7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9" name="Google Shape;4129;p7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1" name="Google Shape;4131;p77"/>
              <p:cNvGrpSpPr/>
              <p:nvPr/>
            </p:nvGrpSpPr>
            <p:grpSpPr>
              <a:xfrm>
                <a:off x="4609421" y="3577398"/>
                <a:ext cx="31499" cy="27001"/>
                <a:chOff x="4609421" y="3577398"/>
                <a:chExt cx="31499" cy="27001"/>
              </a:xfrm>
            </p:grpSpPr>
            <p:sp>
              <p:nvSpPr>
                <p:cNvPr id="4132" name="Google Shape;4132;p7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4" name="Google Shape;4134;p77"/>
              <p:cNvGrpSpPr/>
              <p:nvPr/>
            </p:nvGrpSpPr>
            <p:grpSpPr>
              <a:xfrm>
                <a:off x="4649289" y="3577398"/>
                <a:ext cx="31499" cy="27001"/>
                <a:chOff x="4649289" y="3577398"/>
                <a:chExt cx="31499" cy="27001"/>
              </a:xfrm>
            </p:grpSpPr>
            <p:sp>
              <p:nvSpPr>
                <p:cNvPr id="4135" name="Google Shape;4135;p7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7" name="Google Shape;4137;p77"/>
              <p:cNvGrpSpPr/>
              <p:nvPr/>
            </p:nvGrpSpPr>
            <p:grpSpPr>
              <a:xfrm>
                <a:off x="4605614" y="3639523"/>
                <a:ext cx="31499" cy="26906"/>
                <a:chOff x="4605614" y="3639523"/>
                <a:chExt cx="31499" cy="26906"/>
              </a:xfrm>
            </p:grpSpPr>
            <p:sp>
              <p:nvSpPr>
                <p:cNvPr id="4138" name="Google Shape;4138;p7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77"/>
              <p:cNvGrpSpPr/>
              <p:nvPr/>
            </p:nvGrpSpPr>
            <p:grpSpPr>
              <a:xfrm>
                <a:off x="4785149" y="3618846"/>
                <a:ext cx="26930" cy="26843"/>
                <a:chOff x="4785149" y="3618846"/>
                <a:chExt cx="26930" cy="26843"/>
              </a:xfrm>
            </p:grpSpPr>
            <p:sp>
              <p:nvSpPr>
                <p:cNvPr id="4141" name="Google Shape;4141;p7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3" name="Google Shape;4143;p77"/>
              <p:cNvGrpSpPr/>
              <p:nvPr/>
            </p:nvGrpSpPr>
            <p:grpSpPr>
              <a:xfrm>
                <a:off x="4810167" y="3601567"/>
                <a:ext cx="31405" cy="26898"/>
                <a:chOff x="4810167" y="3601567"/>
                <a:chExt cx="31405" cy="26898"/>
              </a:xfrm>
            </p:grpSpPr>
            <p:sp>
              <p:nvSpPr>
                <p:cNvPr id="4144" name="Google Shape;4144;p7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6" name="Google Shape;4146;p77"/>
              <p:cNvGrpSpPr/>
              <p:nvPr/>
            </p:nvGrpSpPr>
            <p:grpSpPr>
              <a:xfrm>
                <a:off x="4831002" y="3373230"/>
                <a:ext cx="31405" cy="26898"/>
                <a:chOff x="4831002" y="3373230"/>
                <a:chExt cx="31405" cy="26898"/>
              </a:xfrm>
            </p:grpSpPr>
            <p:sp>
              <p:nvSpPr>
                <p:cNvPr id="4147" name="Google Shape;4147;p7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9" name="Google Shape;4149;p77"/>
              <p:cNvGrpSpPr/>
              <p:nvPr/>
            </p:nvGrpSpPr>
            <p:grpSpPr>
              <a:xfrm>
                <a:off x="4719311" y="3355054"/>
                <a:ext cx="31499" cy="27001"/>
                <a:chOff x="4719311" y="3355054"/>
                <a:chExt cx="31499" cy="27001"/>
              </a:xfrm>
            </p:grpSpPr>
            <p:sp>
              <p:nvSpPr>
                <p:cNvPr id="4150" name="Google Shape;4150;p7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2" name="Google Shape;4152;p77"/>
              <p:cNvGrpSpPr/>
              <p:nvPr/>
            </p:nvGrpSpPr>
            <p:grpSpPr>
              <a:xfrm>
                <a:off x="4798755" y="3450260"/>
                <a:ext cx="26930" cy="26930"/>
                <a:chOff x="4798755" y="3450260"/>
                <a:chExt cx="26930" cy="26930"/>
              </a:xfrm>
            </p:grpSpPr>
            <p:sp>
              <p:nvSpPr>
                <p:cNvPr id="4153" name="Google Shape;4153;p7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5" name="Google Shape;4155;p77"/>
              <p:cNvGrpSpPr/>
              <p:nvPr/>
            </p:nvGrpSpPr>
            <p:grpSpPr>
              <a:xfrm>
                <a:off x="4645576" y="3467555"/>
                <a:ext cx="31405" cy="26953"/>
                <a:chOff x="4645576" y="3467555"/>
                <a:chExt cx="31405" cy="26953"/>
              </a:xfrm>
            </p:grpSpPr>
            <p:sp>
              <p:nvSpPr>
                <p:cNvPr id="4156" name="Google Shape;4156;p7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77"/>
              <p:cNvGrpSpPr/>
              <p:nvPr/>
            </p:nvGrpSpPr>
            <p:grpSpPr>
              <a:xfrm>
                <a:off x="4687631" y="3583965"/>
                <a:ext cx="31499" cy="26898"/>
                <a:chOff x="4687631" y="3583965"/>
                <a:chExt cx="31499" cy="26898"/>
              </a:xfrm>
            </p:grpSpPr>
            <p:sp>
              <p:nvSpPr>
                <p:cNvPr id="4159" name="Google Shape;4159;p7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1" name="Google Shape;4161;p77"/>
              <p:cNvGrpSpPr/>
              <p:nvPr/>
            </p:nvGrpSpPr>
            <p:grpSpPr>
              <a:xfrm>
                <a:off x="4719311" y="3471314"/>
                <a:ext cx="31499" cy="27001"/>
                <a:chOff x="4719311" y="3471314"/>
                <a:chExt cx="31499" cy="27001"/>
              </a:xfrm>
            </p:grpSpPr>
            <p:sp>
              <p:nvSpPr>
                <p:cNvPr id="4162" name="Google Shape;4162;p7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4" name="Google Shape;4164;p77"/>
              <p:cNvGrpSpPr/>
              <p:nvPr/>
            </p:nvGrpSpPr>
            <p:grpSpPr>
              <a:xfrm>
                <a:off x="4719311" y="3434404"/>
                <a:ext cx="31499" cy="26898"/>
                <a:chOff x="4719311" y="3434404"/>
                <a:chExt cx="31499" cy="26898"/>
              </a:xfrm>
            </p:grpSpPr>
            <p:sp>
              <p:nvSpPr>
                <p:cNvPr id="4165" name="Google Shape;4165;p7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7" name="Google Shape;4167;p77"/>
              <p:cNvGrpSpPr/>
              <p:nvPr/>
            </p:nvGrpSpPr>
            <p:grpSpPr>
              <a:xfrm>
                <a:off x="4768876" y="3401772"/>
                <a:ext cx="31499" cy="26898"/>
                <a:chOff x="4768876" y="3401772"/>
                <a:chExt cx="31499" cy="26898"/>
              </a:xfrm>
            </p:grpSpPr>
            <p:sp>
              <p:nvSpPr>
                <p:cNvPr id="4168" name="Google Shape;4168;p7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77"/>
              <p:cNvGrpSpPr/>
              <p:nvPr/>
            </p:nvGrpSpPr>
            <p:grpSpPr>
              <a:xfrm>
                <a:off x="4762214" y="3471377"/>
                <a:ext cx="26938" cy="26938"/>
                <a:chOff x="4762214" y="3471377"/>
                <a:chExt cx="26938" cy="26938"/>
              </a:xfrm>
            </p:grpSpPr>
            <p:sp>
              <p:nvSpPr>
                <p:cNvPr id="4171" name="Google Shape;4171;p7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3" name="Google Shape;4173;p77"/>
              <p:cNvGrpSpPr/>
              <p:nvPr/>
            </p:nvGrpSpPr>
            <p:grpSpPr>
              <a:xfrm>
                <a:off x="4790473" y="3344782"/>
                <a:ext cx="31405" cy="26898"/>
                <a:chOff x="4790473" y="3344782"/>
                <a:chExt cx="31405" cy="26898"/>
              </a:xfrm>
            </p:grpSpPr>
            <p:sp>
              <p:nvSpPr>
                <p:cNvPr id="4174" name="Google Shape;4174;p7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6" name="Google Shape;4176;p77"/>
              <p:cNvGrpSpPr/>
              <p:nvPr/>
            </p:nvGrpSpPr>
            <p:grpSpPr>
              <a:xfrm>
                <a:off x="4823774" y="3950733"/>
                <a:ext cx="37398" cy="32034"/>
                <a:chOff x="4823774" y="3950733"/>
                <a:chExt cx="37398" cy="32034"/>
              </a:xfrm>
            </p:grpSpPr>
            <p:sp>
              <p:nvSpPr>
                <p:cNvPr id="4177" name="Google Shape;4177;p7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77"/>
              <p:cNvGrpSpPr/>
              <p:nvPr/>
            </p:nvGrpSpPr>
            <p:grpSpPr>
              <a:xfrm>
                <a:off x="4823396" y="4110566"/>
                <a:ext cx="31405" cy="26906"/>
                <a:chOff x="4823396" y="4110566"/>
                <a:chExt cx="31405" cy="26906"/>
              </a:xfrm>
            </p:grpSpPr>
            <p:sp>
              <p:nvSpPr>
                <p:cNvPr id="4180" name="Google Shape;4180;p7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77"/>
              <p:cNvGrpSpPr/>
              <p:nvPr/>
            </p:nvGrpSpPr>
            <p:grpSpPr>
              <a:xfrm>
                <a:off x="4838332" y="3821150"/>
                <a:ext cx="31499" cy="26898"/>
                <a:chOff x="4838332" y="3821150"/>
                <a:chExt cx="31499" cy="26898"/>
              </a:xfrm>
            </p:grpSpPr>
            <p:sp>
              <p:nvSpPr>
                <p:cNvPr id="4183" name="Google Shape;4183;p7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77"/>
              <p:cNvGrpSpPr/>
              <p:nvPr/>
            </p:nvGrpSpPr>
            <p:grpSpPr>
              <a:xfrm>
                <a:off x="4661275" y="3815007"/>
                <a:ext cx="36824" cy="31523"/>
                <a:chOff x="4661275" y="3815007"/>
                <a:chExt cx="36824" cy="31523"/>
              </a:xfrm>
            </p:grpSpPr>
            <p:sp>
              <p:nvSpPr>
                <p:cNvPr id="4186" name="Google Shape;4186;p7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77"/>
              <p:cNvGrpSpPr/>
              <p:nvPr/>
            </p:nvGrpSpPr>
            <p:grpSpPr>
              <a:xfrm>
                <a:off x="4558998" y="3851037"/>
                <a:ext cx="33591" cy="28699"/>
                <a:chOff x="4558998" y="3851037"/>
                <a:chExt cx="33591" cy="28699"/>
              </a:xfrm>
            </p:grpSpPr>
            <p:sp>
              <p:nvSpPr>
                <p:cNvPr id="4189" name="Google Shape;4189;p7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77"/>
              <p:cNvGrpSpPr/>
              <p:nvPr/>
            </p:nvGrpSpPr>
            <p:grpSpPr>
              <a:xfrm>
                <a:off x="4696762" y="3638587"/>
                <a:ext cx="33591" cy="28794"/>
                <a:chOff x="4696762" y="3638587"/>
                <a:chExt cx="33591" cy="28794"/>
              </a:xfrm>
            </p:grpSpPr>
            <p:sp>
              <p:nvSpPr>
                <p:cNvPr id="4192" name="Google Shape;4192;p7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77"/>
              <p:cNvGrpSpPr/>
              <p:nvPr/>
            </p:nvGrpSpPr>
            <p:grpSpPr>
              <a:xfrm>
                <a:off x="4929479" y="3939140"/>
                <a:ext cx="33497" cy="28692"/>
                <a:chOff x="4929479" y="3939140"/>
                <a:chExt cx="33497" cy="28692"/>
              </a:xfrm>
            </p:grpSpPr>
            <p:sp>
              <p:nvSpPr>
                <p:cNvPr id="4195" name="Google Shape;4195;p7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77"/>
              <p:cNvGrpSpPr/>
              <p:nvPr/>
            </p:nvGrpSpPr>
            <p:grpSpPr>
              <a:xfrm>
                <a:off x="4907119" y="3986039"/>
                <a:ext cx="33497" cy="28699"/>
                <a:chOff x="4907119" y="3986039"/>
                <a:chExt cx="33497" cy="28699"/>
              </a:xfrm>
            </p:grpSpPr>
            <p:sp>
              <p:nvSpPr>
                <p:cNvPr id="4198" name="Google Shape;4198;p7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77"/>
              <p:cNvGrpSpPr/>
              <p:nvPr/>
            </p:nvGrpSpPr>
            <p:grpSpPr>
              <a:xfrm>
                <a:off x="4911783" y="4048102"/>
                <a:ext cx="33591" cy="28762"/>
                <a:chOff x="4911783" y="4048102"/>
                <a:chExt cx="33591" cy="28762"/>
              </a:xfrm>
            </p:grpSpPr>
            <p:sp>
              <p:nvSpPr>
                <p:cNvPr id="4201" name="Google Shape;4201;p7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3" name="Google Shape;4203;p7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5" name="Google Shape;4205;p77"/>
              <p:cNvGrpSpPr/>
              <p:nvPr/>
            </p:nvGrpSpPr>
            <p:grpSpPr>
              <a:xfrm>
                <a:off x="4762623" y="3837847"/>
                <a:ext cx="42416" cy="36273"/>
                <a:chOff x="4762623" y="3837847"/>
                <a:chExt cx="42416" cy="36273"/>
              </a:xfrm>
            </p:grpSpPr>
            <p:sp>
              <p:nvSpPr>
                <p:cNvPr id="4206" name="Google Shape;4206;p7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77"/>
              <p:cNvGrpSpPr/>
              <p:nvPr/>
            </p:nvGrpSpPr>
            <p:grpSpPr>
              <a:xfrm>
                <a:off x="4746044" y="4104966"/>
                <a:ext cx="33497" cy="28699"/>
                <a:chOff x="4746044" y="4104966"/>
                <a:chExt cx="33497" cy="28699"/>
              </a:xfrm>
            </p:grpSpPr>
            <p:sp>
              <p:nvSpPr>
                <p:cNvPr id="4209" name="Google Shape;4209;p7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77"/>
              <p:cNvGrpSpPr/>
              <p:nvPr/>
            </p:nvGrpSpPr>
            <p:grpSpPr>
              <a:xfrm>
                <a:off x="4859646" y="4162554"/>
                <a:ext cx="33591" cy="28762"/>
                <a:chOff x="4859646" y="4162554"/>
                <a:chExt cx="33591" cy="28762"/>
              </a:xfrm>
            </p:grpSpPr>
            <p:sp>
              <p:nvSpPr>
                <p:cNvPr id="4212" name="Google Shape;4212;p7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4" name="Google Shape;4214;p77"/>
            <p:cNvGrpSpPr/>
            <p:nvPr/>
          </p:nvGrpSpPr>
          <p:grpSpPr>
            <a:xfrm>
              <a:off x="3597785" y="3274438"/>
              <a:ext cx="855610" cy="1122100"/>
              <a:chOff x="3597785" y="3274438"/>
              <a:chExt cx="855610" cy="1122100"/>
            </a:xfrm>
          </p:grpSpPr>
          <p:grpSp>
            <p:nvGrpSpPr>
              <p:cNvPr id="4215" name="Google Shape;4215;p77"/>
              <p:cNvGrpSpPr/>
              <p:nvPr/>
            </p:nvGrpSpPr>
            <p:grpSpPr>
              <a:xfrm>
                <a:off x="3617857" y="3284717"/>
                <a:ext cx="826785" cy="1099165"/>
                <a:chOff x="3617857" y="3284717"/>
                <a:chExt cx="826785" cy="1099165"/>
              </a:xfrm>
            </p:grpSpPr>
            <p:sp>
              <p:nvSpPr>
                <p:cNvPr id="4216" name="Google Shape;4216;p7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77"/>
              <p:cNvGrpSpPr/>
              <p:nvPr/>
            </p:nvGrpSpPr>
            <p:grpSpPr>
              <a:xfrm>
                <a:off x="4180904" y="4251758"/>
                <a:ext cx="37783" cy="32420"/>
                <a:chOff x="4180904" y="4251758"/>
                <a:chExt cx="37783" cy="32420"/>
              </a:xfrm>
            </p:grpSpPr>
            <p:sp>
              <p:nvSpPr>
                <p:cNvPr id="4273" name="Google Shape;4273;p7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77"/>
              <p:cNvGrpSpPr/>
              <p:nvPr/>
            </p:nvGrpSpPr>
            <p:grpSpPr>
              <a:xfrm>
                <a:off x="4201644" y="4081324"/>
                <a:ext cx="37783" cy="32364"/>
                <a:chOff x="4201644" y="4081324"/>
                <a:chExt cx="37783" cy="32364"/>
              </a:xfrm>
            </p:grpSpPr>
            <p:sp>
              <p:nvSpPr>
                <p:cNvPr id="4276" name="Google Shape;4276;p7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77"/>
              <p:cNvGrpSpPr/>
              <p:nvPr/>
            </p:nvGrpSpPr>
            <p:grpSpPr>
              <a:xfrm>
                <a:off x="4284416" y="3887428"/>
                <a:ext cx="37783" cy="32451"/>
                <a:chOff x="4284416" y="3887428"/>
                <a:chExt cx="37783" cy="32451"/>
              </a:xfrm>
            </p:grpSpPr>
            <p:sp>
              <p:nvSpPr>
                <p:cNvPr id="4279" name="Google Shape;4279;p7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77"/>
              <p:cNvGrpSpPr/>
              <p:nvPr/>
            </p:nvGrpSpPr>
            <p:grpSpPr>
              <a:xfrm>
                <a:off x="4223721" y="3860404"/>
                <a:ext cx="37870" cy="32364"/>
                <a:chOff x="4223721" y="3860404"/>
                <a:chExt cx="37870" cy="32364"/>
              </a:xfrm>
            </p:grpSpPr>
            <p:sp>
              <p:nvSpPr>
                <p:cNvPr id="4282" name="Google Shape;4282;p7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77"/>
              <p:cNvGrpSpPr/>
              <p:nvPr/>
            </p:nvGrpSpPr>
            <p:grpSpPr>
              <a:xfrm>
                <a:off x="4104889" y="3699242"/>
                <a:ext cx="37776" cy="32357"/>
                <a:chOff x="4104889" y="3699242"/>
                <a:chExt cx="37776" cy="32357"/>
              </a:xfrm>
            </p:grpSpPr>
            <p:sp>
              <p:nvSpPr>
                <p:cNvPr id="4285" name="Google Shape;4285;p7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77"/>
              <p:cNvGrpSpPr/>
              <p:nvPr/>
            </p:nvGrpSpPr>
            <p:grpSpPr>
              <a:xfrm>
                <a:off x="4143608" y="3475121"/>
                <a:ext cx="37878" cy="32420"/>
                <a:chOff x="4143608" y="3475121"/>
                <a:chExt cx="37878" cy="32420"/>
              </a:xfrm>
            </p:grpSpPr>
            <p:sp>
              <p:nvSpPr>
                <p:cNvPr id="4288" name="Google Shape;4288;p7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77"/>
              <p:cNvGrpSpPr/>
              <p:nvPr/>
            </p:nvGrpSpPr>
            <p:grpSpPr>
              <a:xfrm>
                <a:off x="4217248" y="3570893"/>
                <a:ext cx="37776" cy="32364"/>
                <a:chOff x="4217248" y="3570893"/>
                <a:chExt cx="37776" cy="32364"/>
              </a:xfrm>
            </p:grpSpPr>
            <p:sp>
              <p:nvSpPr>
                <p:cNvPr id="4291" name="Google Shape;4291;p7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77"/>
              <p:cNvGrpSpPr/>
              <p:nvPr/>
            </p:nvGrpSpPr>
            <p:grpSpPr>
              <a:xfrm>
                <a:off x="4255307" y="3431612"/>
                <a:ext cx="37776" cy="32451"/>
                <a:chOff x="4255307" y="3431612"/>
                <a:chExt cx="37776" cy="32451"/>
              </a:xfrm>
            </p:grpSpPr>
            <p:sp>
              <p:nvSpPr>
                <p:cNvPr id="4294" name="Google Shape;4294;p7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6" name="Google Shape;4296;p77"/>
              <p:cNvGrpSpPr/>
              <p:nvPr/>
            </p:nvGrpSpPr>
            <p:grpSpPr>
              <a:xfrm>
                <a:off x="3853052" y="3577398"/>
                <a:ext cx="37776" cy="32420"/>
                <a:chOff x="3853052" y="3577398"/>
                <a:chExt cx="37776" cy="32420"/>
              </a:xfrm>
            </p:grpSpPr>
            <p:sp>
              <p:nvSpPr>
                <p:cNvPr id="4297" name="Google Shape;4297;p7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77"/>
              <p:cNvGrpSpPr/>
              <p:nvPr/>
            </p:nvGrpSpPr>
            <p:grpSpPr>
              <a:xfrm>
                <a:off x="4039908" y="3412107"/>
                <a:ext cx="37776" cy="32357"/>
                <a:chOff x="4039908" y="3412107"/>
                <a:chExt cx="37776" cy="32357"/>
              </a:xfrm>
            </p:grpSpPr>
            <p:sp>
              <p:nvSpPr>
                <p:cNvPr id="4300" name="Google Shape;4300;p7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77"/>
              <p:cNvGrpSpPr/>
              <p:nvPr/>
            </p:nvGrpSpPr>
            <p:grpSpPr>
              <a:xfrm>
                <a:off x="4017360" y="3342061"/>
                <a:ext cx="37870" cy="32380"/>
                <a:chOff x="4017360" y="3342061"/>
                <a:chExt cx="37870" cy="32380"/>
              </a:xfrm>
            </p:grpSpPr>
            <p:sp>
              <p:nvSpPr>
                <p:cNvPr id="4303" name="Google Shape;4303;p7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5" name="Google Shape;4305;p7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7" name="Google Shape;4307;p77"/>
              <p:cNvGrpSpPr/>
              <p:nvPr/>
            </p:nvGrpSpPr>
            <p:grpSpPr>
              <a:xfrm>
                <a:off x="3750870" y="3418650"/>
                <a:ext cx="37776" cy="32380"/>
                <a:chOff x="3750870" y="3418650"/>
                <a:chExt cx="37776" cy="32380"/>
              </a:xfrm>
            </p:grpSpPr>
            <p:sp>
              <p:nvSpPr>
                <p:cNvPr id="4308" name="Google Shape;4308;p7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77"/>
              <p:cNvGrpSpPr/>
              <p:nvPr/>
            </p:nvGrpSpPr>
            <p:grpSpPr>
              <a:xfrm>
                <a:off x="3632509" y="3274438"/>
                <a:ext cx="37783" cy="32357"/>
                <a:chOff x="3632509" y="3274438"/>
                <a:chExt cx="37783" cy="32357"/>
              </a:xfrm>
            </p:grpSpPr>
            <p:sp>
              <p:nvSpPr>
                <p:cNvPr id="4311" name="Google Shape;4311;p7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77"/>
              <p:cNvGrpSpPr/>
              <p:nvPr/>
            </p:nvGrpSpPr>
            <p:grpSpPr>
              <a:xfrm>
                <a:off x="3906424" y="3297561"/>
                <a:ext cx="37776" cy="32451"/>
                <a:chOff x="3906424" y="3297561"/>
                <a:chExt cx="37776" cy="32451"/>
              </a:xfrm>
            </p:grpSpPr>
            <p:sp>
              <p:nvSpPr>
                <p:cNvPr id="4314" name="Google Shape;4314;p7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77"/>
              <p:cNvGrpSpPr/>
              <p:nvPr/>
            </p:nvGrpSpPr>
            <p:grpSpPr>
              <a:xfrm>
                <a:off x="3866084" y="3412107"/>
                <a:ext cx="37776" cy="32357"/>
                <a:chOff x="3866084" y="3412107"/>
                <a:chExt cx="37776" cy="32357"/>
              </a:xfrm>
            </p:grpSpPr>
            <p:sp>
              <p:nvSpPr>
                <p:cNvPr id="4317" name="Google Shape;4317;p7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77"/>
              <p:cNvGrpSpPr/>
              <p:nvPr/>
            </p:nvGrpSpPr>
            <p:grpSpPr>
              <a:xfrm>
                <a:off x="4023919" y="3766409"/>
                <a:ext cx="37783" cy="32357"/>
                <a:chOff x="4023919" y="3766409"/>
                <a:chExt cx="37783" cy="32357"/>
              </a:xfrm>
            </p:grpSpPr>
            <p:sp>
              <p:nvSpPr>
                <p:cNvPr id="4320" name="Google Shape;4320;p7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77"/>
              <p:cNvGrpSpPr/>
              <p:nvPr/>
            </p:nvGrpSpPr>
            <p:grpSpPr>
              <a:xfrm>
                <a:off x="3973882" y="3779449"/>
                <a:ext cx="37776" cy="32357"/>
                <a:chOff x="3973882" y="3779449"/>
                <a:chExt cx="37776" cy="32357"/>
              </a:xfrm>
            </p:grpSpPr>
            <p:sp>
              <p:nvSpPr>
                <p:cNvPr id="4323" name="Google Shape;4323;p7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5" name="Google Shape;4325;p77"/>
              <p:cNvGrpSpPr/>
              <p:nvPr/>
            </p:nvGrpSpPr>
            <p:grpSpPr>
              <a:xfrm>
                <a:off x="4073398" y="3838028"/>
                <a:ext cx="37776" cy="32380"/>
                <a:chOff x="4073398" y="3838028"/>
                <a:chExt cx="37776" cy="32380"/>
              </a:xfrm>
            </p:grpSpPr>
            <p:sp>
              <p:nvSpPr>
                <p:cNvPr id="4326" name="Google Shape;4326;p7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8" name="Google Shape;4328;p77"/>
              <p:cNvGrpSpPr/>
              <p:nvPr/>
            </p:nvGrpSpPr>
            <p:grpSpPr>
              <a:xfrm>
                <a:off x="4342672" y="4144496"/>
                <a:ext cx="37752" cy="32364"/>
                <a:chOff x="4342672" y="4144496"/>
                <a:chExt cx="37752" cy="32364"/>
              </a:xfrm>
            </p:grpSpPr>
            <p:sp>
              <p:nvSpPr>
                <p:cNvPr id="4329" name="Google Shape;4329;p7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1" name="Google Shape;4331;p77"/>
              <p:cNvGrpSpPr/>
              <p:nvPr/>
            </p:nvGrpSpPr>
            <p:grpSpPr>
              <a:xfrm>
                <a:off x="4406386" y="4056872"/>
                <a:ext cx="37783" cy="32364"/>
                <a:chOff x="4406386" y="4056872"/>
                <a:chExt cx="37783" cy="32364"/>
              </a:xfrm>
            </p:grpSpPr>
            <p:sp>
              <p:nvSpPr>
                <p:cNvPr id="4332" name="Google Shape;4332;p7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4" name="Google Shape;4334;p77"/>
              <p:cNvGrpSpPr/>
              <p:nvPr/>
            </p:nvGrpSpPr>
            <p:grpSpPr>
              <a:xfrm>
                <a:off x="4284416" y="4245254"/>
                <a:ext cx="37783" cy="32357"/>
                <a:chOff x="4284416" y="4245254"/>
                <a:chExt cx="37783" cy="32357"/>
              </a:xfrm>
            </p:grpSpPr>
            <p:sp>
              <p:nvSpPr>
                <p:cNvPr id="4335" name="Google Shape;4335;p7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77"/>
              <p:cNvGrpSpPr/>
              <p:nvPr/>
            </p:nvGrpSpPr>
            <p:grpSpPr>
              <a:xfrm>
                <a:off x="4219057" y="4331258"/>
                <a:ext cx="37776" cy="32364"/>
                <a:chOff x="4219057" y="4331258"/>
                <a:chExt cx="37776" cy="32364"/>
              </a:xfrm>
            </p:grpSpPr>
            <p:sp>
              <p:nvSpPr>
                <p:cNvPr id="4338" name="Google Shape;4338;p7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77"/>
              <p:cNvGrpSpPr/>
              <p:nvPr/>
            </p:nvGrpSpPr>
            <p:grpSpPr>
              <a:xfrm>
                <a:off x="4204122" y="4141688"/>
                <a:ext cx="33497" cy="28699"/>
                <a:chOff x="4204122" y="4141688"/>
                <a:chExt cx="33497" cy="28699"/>
              </a:xfrm>
            </p:grpSpPr>
            <p:sp>
              <p:nvSpPr>
                <p:cNvPr id="4341" name="Google Shape;4341;p7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77"/>
              <p:cNvGrpSpPr/>
              <p:nvPr/>
            </p:nvGrpSpPr>
            <p:grpSpPr>
              <a:xfrm>
                <a:off x="4301546" y="4003869"/>
                <a:ext cx="38916" cy="33324"/>
                <a:chOff x="4301546" y="4003869"/>
                <a:chExt cx="38916" cy="33324"/>
              </a:xfrm>
            </p:grpSpPr>
            <p:sp>
              <p:nvSpPr>
                <p:cNvPr id="4344" name="Google Shape;4344;p7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77"/>
              <p:cNvGrpSpPr/>
              <p:nvPr/>
            </p:nvGrpSpPr>
            <p:grpSpPr>
              <a:xfrm>
                <a:off x="4210681" y="3924669"/>
                <a:ext cx="36549" cy="31366"/>
                <a:chOff x="4210681" y="3924669"/>
                <a:chExt cx="36549" cy="31366"/>
              </a:xfrm>
            </p:grpSpPr>
            <p:sp>
              <p:nvSpPr>
                <p:cNvPr id="4347" name="Google Shape;4347;p7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77"/>
              <p:cNvGrpSpPr/>
              <p:nvPr/>
            </p:nvGrpSpPr>
            <p:grpSpPr>
              <a:xfrm>
                <a:off x="3987771" y="3628874"/>
                <a:ext cx="31499" cy="26993"/>
                <a:chOff x="3987771" y="3628874"/>
                <a:chExt cx="31499" cy="26993"/>
              </a:xfrm>
            </p:grpSpPr>
            <p:sp>
              <p:nvSpPr>
                <p:cNvPr id="4350" name="Google Shape;4350;p7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77"/>
              <p:cNvGrpSpPr/>
              <p:nvPr/>
            </p:nvGrpSpPr>
            <p:grpSpPr>
              <a:xfrm>
                <a:off x="4087382" y="3775674"/>
                <a:ext cx="31405" cy="26898"/>
                <a:chOff x="4087382" y="3775674"/>
                <a:chExt cx="31405" cy="26898"/>
              </a:xfrm>
            </p:grpSpPr>
            <p:sp>
              <p:nvSpPr>
                <p:cNvPr id="4353" name="Google Shape;4353;p7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77"/>
              <p:cNvGrpSpPr/>
              <p:nvPr/>
            </p:nvGrpSpPr>
            <p:grpSpPr>
              <a:xfrm>
                <a:off x="4118873" y="3856637"/>
                <a:ext cx="31405" cy="26906"/>
                <a:chOff x="4118873" y="3856637"/>
                <a:chExt cx="31405" cy="26906"/>
              </a:xfrm>
            </p:grpSpPr>
            <p:sp>
              <p:nvSpPr>
                <p:cNvPr id="4356" name="Google Shape;4356;p7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77"/>
              <p:cNvGrpSpPr/>
              <p:nvPr/>
            </p:nvGrpSpPr>
            <p:grpSpPr>
              <a:xfrm>
                <a:off x="4168541" y="3639523"/>
                <a:ext cx="31499" cy="26906"/>
                <a:chOff x="4168541" y="3639523"/>
                <a:chExt cx="31499" cy="26906"/>
              </a:xfrm>
            </p:grpSpPr>
            <p:sp>
              <p:nvSpPr>
                <p:cNvPr id="4359" name="Google Shape;4359;p7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77"/>
              <p:cNvGrpSpPr/>
              <p:nvPr/>
            </p:nvGrpSpPr>
            <p:grpSpPr>
              <a:xfrm>
                <a:off x="3965789" y="3393545"/>
                <a:ext cx="31405" cy="26945"/>
                <a:chOff x="3965789" y="3393545"/>
                <a:chExt cx="31405" cy="26945"/>
              </a:xfrm>
            </p:grpSpPr>
            <p:sp>
              <p:nvSpPr>
                <p:cNvPr id="4362" name="Google Shape;4362;p7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77"/>
              <p:cNvGrpSpPr/>
              <p:nvPr/>
            </p:nvGrpSpPr>
            <p:grpSpPr>
              <a:xfrm>
                <a:off x="3925166" y="3491008"/>
                <a:ext cx="31405" cy="27001"/>
                <a:chOff x="3925166" y="3491008"/>
                <a:chExt cx="31405" cy="27001"/>
              </a:xfrm>
            </p:grpSpPr>
            <p:sp>
              <p:nvSpPr>
                <p:cNvPr id="4365" name="Google Shape;4365;p7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77"/>
              <p:cNvGrpSpPr/>
              <p:nvPr/>
            </p:nvGrpSpPr>
            <p:grpSpPr>
              <a:xfrm>
                <a:off x="3682845" y="3340976"/>
                <a:ext cx="31397" cy="26898"/>
                <a:chOff x="3682845" y="3340976"/>
                <a:chExt cx="31397" cy="26898"/>
              </a:xfrm>
            </p:grpSpPr>
            <p:sp>
              <p:nvSpPr>
                <p:cNvPr id="4368" name="Google Shape;4368;p7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77"/>
              <p:cNvGrpSpPr/>
              <p:nvPr/>
            </p:nvGrpSpPr>
            <p:grpSpPr>
              <a:xfrm>
                <a:off x="3795393" y="3353725"/>
                <a:ext cx="31499" cy="26993"/>
                <a:chOff x="3795393" y="3353725"/>
                <a:chExt cx="31499" cy="26993"/>
              </a:xfrm>
            </p:grpSpPr>
            <p:sp>
              <p:nvSpPr>
                <p:cNvPr id="4371" name="Google Shape;4371;p7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77"/>
              <p:cNvGrpSpPr/>
              <p:nvPr/>
            </p:nvGrpSpPr>
            <p:grpSpPr>
              <a:xfrm>
                <a:off x="4176909" y="4363221"/>
                <a:ext cx="38924" cy="33316"/>
                <a:chOff x="4176909" y="4363221"/>
                <a:chExt cx="38924" cy="33316"/>
              </a:xfrm>
            </p:grpSpPr>
            <p:sp>
              <p:nvSpPr>
                <p:cNvPr id="4374" name="Google Shape;4374;p7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77"/>
              <p:cNvGrpSpPr/>
              <p:nvPr/>
            </p:nvGrpSpPr>
            <p:grpSpPr>
              <a:xfrm>
                <a:off x="4226191" y="4007660"/>
                <a:ext cx="33560" cy="28770"/>
                <a:chOff x="4226191" y="4007660"/>
                <a:chExt cx="33560" cy="28770"/>
              </a:xfrm>
            </p:grpSpPr>
            <p:sp>
              <p:nvSpPr>
                <p:cNvPr id="4377" name="Google Shape;4377;p7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77"/>
              <p:cNvGrpSpPr/>
              <p:nvPr/>
            </p:nvGrpSpPr>
            <p:grpSpPr>
              <a:xfrm>
                <a:off x="3597785" y="3377045"/>
                <a:ext cx="33591" cy="28699"/>
                <a:chOff x="3597785" y="3377045"/>
                <a:chExt cx="33591" cy="28699"/>
              </a:xfrm>
            </p:grpSpPr>
            <p:sp>
              <p:nvSpPr>
                <p:cNvPr id="4380" name="Google Shape;4380;p7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77"/>
              <p:cNvGrpSpPr/>
              <p:nvPr/>
            </p:nvGrpSpPr>
            <p:grpSpPr>
              <a:xfrm>
                <a:off x="3887870" y="3669796"/>
                <a:ext cx="33591" cy="28692"/>
                <a:chOff x="3887870" y="3669796"/>
                <a:chExt cx="33591" cy="28692"/>
              </a:xfrm>
            </p:grpSpPr>
            <p:sp>
              <p:nvSpPr>
                <p:cNvPr id="4383" name="Google Shape;4383;p7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77"/>
              <p:cNvGrpSpPr/>
              <p:nvPr/>
            </p:nvGrpSpPr>
            <p:grpSpPr>
              <a:xfrm>
                <a:off x="3818320" y="3481625"/>
                <a:ext cx="33497" cy="28770"/>
                <a:chOff x="3818320" y="3481625"/>
                <a:chExt cx="33497" cy="28770"/>
              </a:xfrm>
            </p:grpSpPr>
            <p:sp>
              <p:nvSpPr>
                <p:cNvPr id="4386" name="Google Shape;4386;p7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77"/>
              <p:cNvGrpSpPr/>
              <p:nvPr/>
            </p:nvGrpSpPr>
            <p:grpSpPr>
              <a:xfrm>
                <a:off x="4278139" y="4120948"/>
                <a:ext cx="37492" cy="32129"/>
                <a:chOff x="4278139" y="4120948"/>
                <a:chExt cx="37492" cy="32129"/>
              </a:xfrm>
            </p:grpSpPr>
            <p:sp>
              <p:nvSpPr>
                <p:cNvPr id="4389" name="Google Shape;4389;p7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77"/>
              <p:cNvGrpSpPr/>
              <p:nvPr/>
            </p:nvGrpSpPr>
            <p:grpSpPr>
              <a:xfrm>
                <a:off x="4419898" y="3977388"/>
                <a:ext cx="33497" cy="28692"/>
                <a:chOff x="4419898" y="3977388"/>
                <a:chExt cx="33497" cy="28692"/>
              </a:xfrm>
            </p:grpSpPr>
            <p:sp>
              <p:nvSpPr>
                <p:cNvPr id="4392" name="Google Shape;4392;p7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77"/>
              <p:cNvGrpSpPr/>
              <p:nvPr/>
            </p:nvGrpSpPr>
            <p:grpSpPr>
              <a:xfrm>
                <a:off x="4158930" y="4034684"/>
                <a:ext cx="33497" cy="28762"/>
                <a:chOff x="4158930" y="4034684"/>
                <a:chExt cx="33497" cy="28762"/>
              </a:xfrm>
            </p:grpSpPr>
            <p:sp>
              <p:nvSpPr>
                <p:cNvPr id="4395" name="Google Shape;4395;p7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77"/>
              <p:cNvGrpSpPr/>
              <p:nvPr/>
            </p:nvGrpSpPr>
            <p:grpSpPr>
              <a:xfrm>
                <a:off x="4134949" y="3957049"/>
                <a:ext cx="33497" cy="28770"/>
                <a:chOff x="4134949" y="3957049"/>
                <a:chExt cx="33497" cy="28770"/>
              </a:xfrm>
            </p:grpSpPr>
            <p:sp>
              <p:nvSpPr>
                <p:cNvPr id="4398" name="Google Shape;4398;p7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77"/>
              <p:cNvGrpSpPr/>
              <p:nvPr/>
            </p:nvGrpSpPr>
            <p:grpSpPr>
              <a:xfrm>
                <a:off x="4193653" y="4184403"/>
                <a:ext cx="43580" cy="37264"/>
                <a:chOff x="4193653" y="4184403"/>
                <a:chExt cx="43580" cy="37264"/>
              </a:xfrm>
            </p:grpSpPr>
            <p:sp>
              <p:nvSpPr>
                <p:cNvPr id="4401" name="Google Shape;4401;p7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77"/>
              <p:cNvGrpSpPr/>
              <p:nvPr/>
            </p:nvGrpSpPr>
            <p:grpSpPr>
              <a:xfrm>
                <a:off x="4343600" y="3943844"/>
                <a:ext cx="43580" cy="37312"/>
                <a:chOff x="4343600" y="3943844"/>
                <a:chExt cx="43580" cy="37312"/>
              </a:xfrm>
            </p:grpSpPr>
            <p:sp>
              <p:nvSpPr>
                <p:cNvPr id="4404" name="Google Shape;4404;p7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77"/>
              <p:cNvGrpSpPr/>
              <p:nvPr/>
            </p:nvGrpSpPr>
            <p:grpSpPr>
              <a:xfrm>
                <a:off x="4172339" y="3381693"/>
                <a:ext cx="31499" cy="27001"/>
                <a:chOff x="4172339" y="3381693"/>
                <a:chExt cx="31499" cy="27001"/>
              </a:xfrm>
            </p:grpSpPr>
            <p:sp>
              <p:nvSpPr>
                <p:cNvPr id="4407" name="Google Shape;4407;p7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12"/>
        <p:cNvGrpSpPr/>
        <p:nvPr/>
      </p:nvGrpSpPr>
      <p:grpSpPr>
        <a:xfrm>
          <a:off x="0" y="0"/>
          <a:ext cx="0" cy="0"/>
          <a:chOff x="0" y="0"/>
          <a:chExt cx="0" cy="0"/>
        </a:xfrm>
      </p:grpSpPr>
      <p:grpSp>
        <p:nvGrpSpPr>
          <p:cNvPr id="4413" name="Google Shape;4413;p78"/>
          <p:cNvGrpSpPr/>
          <p:nvPr/>
        </p:nvGrpSpPr>
        <p:grpSpPr>
          <a:xfrm>
            <a:off x="729274" y="969771"/>
            <a:ext cx="2507799" cy="206239"/>
            <a:chOff x="106648" y="895722"/>
            <a:chExt cx="4481413" cy="374300"/>
          </a:xfrm>
        </p:grpSpPr>
        <p:grpSp>
          <p:nvGrpSpPr>
            <p:cNvPr id="4414" name="Google Shape;4414;p78"/>
            <p:cNvGrpSpPr/>
            <p:nvPr/>
          </p:nvGrpSpPr>
          <p:grpSpPr>
            <a:xfrm>
              <a:off x="2233276" y="895722"/>
              <a:ext cx="1082667" cy="223591"/>
              <a:chOff x="4808316" y="2800065"/>
              <a:chExt cx="1999386" cy="412910"/>
            </a:xfrm>
          </p:grpSpPr>
          <p:sp>
            <p:nvSpPr>
              <p:cNvPr id="4415" name="Google Shape;4415;p7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6" name="Google Shape;4416;p78"/>
              <p:cNvGrpSpPr/>
              <p:nvPr/>
            </p:nvGrpSpPr>
            <p:grpSpPr>
              <a:xfrm>
                <a:off x="4808316" y="2800065"/>
                <a:ext cx="92400" cy="411825"/>
                <a:chOff x="845575" y="2563700"/>
                <a:chExt cx="92400" cy="411825"/>
              </a:xfrm>
            </p:grpSpPr>
            <p:cxnSp>
              <p:nvCxnSpPr>
                <p:cNvPr id="4417" name="Google Shape;4417;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18" name="Google Shape;4418;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9" name="Google Shape;4419;p78"/>
            <p:cNvGrpSpPr/>
            <p:nvPr/>
          </p:nvGrpSpPr>
          <p:grpSpPr>
            <a:xfrm>
              <a:off x="106648" y="895722"/>
              <a:ext cx="1088401" cy="223591"/>
              <a:chOff x="881025" y="2800065"/>
              <a:chExt cx="2009975" cy="412910"/>
            </a:xfrm>
          </p:grpSpPr>
          <p:sp>
            <p:nvSpPr>
              <p:cNvPr id="4420" name="Google Shape;4420;p7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1" name="Google Shape;4421;p78"/>
              <p:cNvGrpSpPr/>
              <p:nvPr/>
            </p:nvGrpSpPr>
            <p:grpSpPr>
              <a:xfrm>
                <a:off x="881025" y="2800065"/>
                <a:ext cx="92400" cy="411825"/>
                <a:chOff x="845575" y="2563700"/>
                <a:chExt cx="92400" cy="411825"/>
              </a:xfrm>
            </p:grpSpPr>
            <p:cxnSp>
              <p:nvCxnSpPr>
                <p:cNvPr id="4422" name="Google Shape;4422;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23" name="Google Shape;4423;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4" name="Google Shape;4424;p78"/>
            <p:cNvGrpSpPr/>
            <p:nvPr/>
          </p:nvGrpSpPr>
          <p:grpSpPr>
            <a:xfrm>
              <a:off x="1172346" y="1047018"/>
              <a:ext cx="1083151" cy="223003"/>
              <a:chOff x="2849073" y="3079467"/>
              <a:chExt cx="2000279" cy="411825"/>
            </a:xfrm>
          </p:grpSpPr>
          <p:sp>
            <p:nvSpPr>
              <p:cNvPr id="4425" name="Google Shape;4425;p7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6" name="Google Shape;4426;p78"/>
              <p:cNvGrpSpPr/>
              <p:nvPr/>
            </p:nvGrpSpPr>
            <p:grpSpPr>
              <a:xfrm rot="10800000">
                <a:off x="2849073" y="3079467"/>
                <a:ext cx="92400" cy="411825"/>
                <a:chOff x="2070100" y="2563700"/>
                <a:chExt cx="92400" cy="411825"/>
              </a:xfrm>
            </p:grpSpPr>
            <p:cxnSp>
              <p:nvCxnSpPr>
                <p:cNvPr id="4427" name="Google Shape;4427;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28" name="Google Shape;4428;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9" name="Google Shape;4429;p78"/>
            <p:cNvGrpSpPr/>
            <p:nvPr/>
          </p:nvGrpSpPr>
          <p:grpSpPr>
            <a:xfrm>
              <a:off x="3290132" y="1047018"/>
              <a:ext cx="1297929" cy="223003"/>
              <a:chOff x="6760035" y="3079467"/>
              <a:chExt cx="2396914" cy="411825"/>
            </a:xfrm>
          </p:grpSpPr>
          <p:sp>
            <p:nvSpPr>
              <p:cNvPr id="4430" name="Google Shape;4430;p7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1" name="Google Shape;4431;p78"/>
              <p:cNvGrpSpPr/>
              <p:nvPr/>
            </p:nvGrpSpPr>
            <p:grpSpPr>
              <a:xfrm rot="10800000">
                <a:off x="6760035" y="3079467"/>
                <a:ext cx="92400" cy="411825"/>
                <a:chOff x="2070100" y="2563700"/>
                <a:chExt cx="92400" cy="411825"/>
              </a:xfrm>
            </p:grpSpPr>
            <p:cxnSp>
              <p:nvCxnSpPr>
                <p:cNvPr id="4432" name="Google Shape;4432;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33" name="Google Shape;4433;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34" name="Google Shape;4434;p78"/>
          <p:cNvGrpSpPr/>
          <p:nvPr/>
        </p:nvGrpSpPr>
        <p:grpSpPr>
          <a:xfrm>
            <a:off x="2147036" y="3369142"/>
            <a:ext cx="1086701" cy="799429"/>
            <a:chOff x="2183288" y="3555572"/>
            <a:chExt cx="1136241" cy="835873"/>
          </a:xfrm>
        </p:grpSpPr>
        <p:sp>
          <p:nvSpPr>
            <p:cNvPr id="4435" name="Google Shape;4435;p7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6" name="Google Shape;4436;p78"/>
            <p:cNvGrpSpPr/>
            <p:nvPr/>
          </p:nvGrpSpPr>
          <p:grpSpPr>
            <a:xfrm>
              <a:off x="2205895" y="3637269"/>
              <a:ext cx="1089848" cy="724993"/>
              <a:chOff x="2205895" y="3637269"/>
              <a:chExt cx="1089848" cy="724993"/>
            </a:xfrm>
          </p:grpSpPr>
          <p:sp>
            <p:nvSpPr>
              <p:cNvPr id="4437" name="Google Shape;4437;p7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3" name="Google Shape;4443;p7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44" name="Google Shape;4444;p7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45" name="Google Shape;4445;p78"/>
            <p:cNvGrpSpPr/>
            <p:nvPr/>
          </p:nvGrpSpPr>
          <p:grpSpPr>
            <a:xfrm>
              <a:off x="3173850" y="3779426"/>
              <a:ext cx="145679" cy="70048"/>
              <a:chOff x="3173850" y="3779426"/>
              <a:chExt cx="145679" cy="70048"/>
            </a:xfrm>
          </p:grpSpPr>
          <p:cxnSp>
            <p:nvCxnSpPr>
              <p:cNvPr id="4446" name="Google Shape;4446;p7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47" name="Google Shape;4447;p7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78"/>
            <p:cNvGrpSpPr/>
            <p:nvPr/>
          </p:nvGrpSpPr>
          <p:grpSpPr>
            <a:xfrm>
              <a:off x="2183288" y="4139483"/>
              <a:ext cx="145133" cy="70048"/>
              <a:chOff x="2183288" y="4139483"/>
              <a:chExt cx="145133" cy="70048"/>
            </a:xfrm>
          </p:grpSpPr>
          <p:cxnSp>
            <p:nvCxnSpPr>
              <p:cNvPr id="4449" name="Google Shape;4449;p7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50" name="Google Shape;4450;p7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1" name="Google Shape;4451;p7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2" name="Google Shape;4452;p7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53" name="Google Shape;4453;p78"/>
            <p:cNvGrpSpPr/>
            <p:nvPr/>
          </p:nvGrpSpPr>
          <p:grpSpPr>
            <a:xfrm>
              <a:off x="2943836" y="4268886"/>
              <a:ext cx="60717" cy="122559"/>
              <a:chOff x="2943836" y="4268886"/>
              <a:chExt cx="60717" cy="122559"/>
            </a:xfrm>
          </p:grpSpPr>
          <p:sp>
            <p:nvSpPr>
              <p:cNvPr id="4454" name="Google Shape;4454;p7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5" name="Google Shape;4455;p7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456" name="Google Shape;4456;p78"/>
          <p:cNvGrpSpPr/>
          <p:nvPr/>
        </p:nvGrpSpPr>
        <p:grpSpPr>
          <a:xfrm>
            <a:off x="3409981" y="1290142"/>
            <a:ext cx="1675870" cy="758251"/>
            <a:chOff x="3530532" y="1496185"/>
            <a:chExt cx="1562000" cy="706730"/>
          </a:xfrm>
        </p:grpSpPr>
        <p:cxnSp>
          <p:nvCxnSpPr>
            <p:cNvPr id="4457" name="Google Shape;4457;p7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458" name="Google Shape;4458;p78"/>
            <p:cNvGrpSpPr/>
            <p:nvPr/>
          </p:nvGrpSpPr>
          <p:grpSpPr>
            <a:xfrm>
              <a:off x="3530532" y="1496185"/>
              <a:ext cx="323430" cy="463587"/>
              <a:chOff x="3530532" y="1496185"/>
              <a:chExt cx="323430" cy="463587"/>
            </a:xfrm>
          </p:grpSpPr>
          <p:grpSp>
            <p:nvGrpSpPr>
              <p:cNvPr id="4459" name="Google Shape;4459;p78"/>
              <p:cNvGrpSpPr/>
              <p:nvPr/>
            </p:nvGrpSpPr>
            <p:grpSpPr>
              <a:xfrm>
                <a:off x="3567462" y="1496185"/>
                <a:ext cx="286500" cy="361376"/>
                <a:chOff x="3567462" y="1496185"/>
                <a:chExt cx="286500" cy="361376"/>
              </a:xfrm>
            </p:grpSpPr>
            <p:cxnSp>
              <p:nvCxnSpPr>
                <p:cNvPr id="4460" name="Google Shape;4460;p7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61" name="Google Shape;4461;p7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2" name="Google Shape;4462;p7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78"/>
            <p:cNvGrpSpPr/>
            <p:nvPr/>
          </p:nvGrpSpPr>
          <p:grpSpPr>
            <a:xfrm>
              <a:off x="3891569" y="1779209"/>
              <a:ext cx="323945" cy="423706"/>
              <a:chOff x="3891569" y="1779209"/>
              <a:chExt cx="323945" cy="423706"/>
            </a:xfrm>
          </p:grpSpPr>
          <p:grpSp>
            <p:nvGrpSpPr>
              <p:cNvPr id="4464" name="Google Shape;4464;p78"/>
              <p:cNvGrpSpPr/>
              <p:nvPr/>
            </p:nvGrpSpPr>
            <p:grpSpPr>
              <a:xfrm>
                <a:off x="3929014" y="1881638"/>
                <a:ext cx="286500" cy="321278"/>
                <a:chOff x="3929014" y="1881638"/>
                <a:chExt cx="286500" cy="321278"/>
              </a:xfrm>
            </p:grpSpPr>
            <p:cxnSp>
              <p:nvCxnSpPr>
                <p:cNvPr id="4465" name="Google Shape;4465;p7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466" name="Google Shape;4466;p7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7" name="Google Shape;4467;p7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8" name="Google Shape;4468;p78"/>
            <p:cNvGrpSpPr/>
            <p:nvPr/>
          </p:nvGrpSpPr>
          <p:grpSpPr>
            <a:xfrm>
              <a:off x="4252606" y="1496185"/>
              <a:ext cx="324721" cy="463587"/>
              <a:chOff x="4252606" y="1496185"/>
              <a:chExt cx="324721" cy="463587"/>
            </a:xfrm>
          </p:grpSpPr>
          <p:grpSp>
            <p:nvGrpSpPr>
              <p:cNvPr id="4469" name="Google Shape;4469;p78"/>
              <p:cNvGrpSpPr/>
              <p:nvPr/>
            </p:nvGrpSpPr>
            <p:grpSpPr>
              <a:xfrm>
                <a:off x="4290828" y="1496185"/>
                <a:ext cx="286500" cy="361376"/>
                <a:chOff x="4290828" y="1496185"/>
                <a:chExt cx="286500" cy="361376"/>
              </a:xfrm>
            </p:grpSpPr>
            <p:cxnSp>
              <p:nvCxnSpPr>
                <p:cNvPr id="4470" name="Google Shape;4470;p7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71" name="Google Shape;4471;p7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2" name="Google Shape;4472;p7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78"/>
            <p:cNvGrpSpPr/>
            <p:nvPr/>
          </p:nvGrpSpPr>
          <p:grpSpPr>
            <a:xfrm>
              <a:off x="4613643" y="1763716"/>
              <a:ext cx="325308" cy="439200"/>
              <a:chOff x="4613643" y="1763716"/>
              <a:chExt cx="325308" cy="439200"/>
            </a:xfrm>
          </p:grpSpPr>
          <p:grpSp>
            <p:nvGrpSpPr>
              <p:cNvPr id="4474" name="Google Shape;4474;p78"/>
              <p:cNvGrpSpPr/>
              <p:nvPr/>
            </p:nvGrpSpPr>
            <p:grpSpPr>
              <a:xfrm>
                <a:off x="4652451" y="1879538"/>
                <a:ext cx="286500" cy="323378"/>
                <a:chOff x="4652451" y="1879538"/>
                <a:chExt cx="286500" cy="323378"/>
              </a:xfrm>
            </p:grpSpPr>
            <p:cxnSp>
              <p:nvCxnSpPr>
                <p:cNvPr id="4475" name="Google Shape;4475;p7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476" name="Google Shape;4476;p7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7" name="Google Shape;4477;p7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8" name="Google Shape;4478;p78"/>
          <p:cNvGrpSpPr/>
          <p:nvPr/>
        </p:nvGrpSpPr>
        <p:grpSpPr>
          <a:xfrm>
            <a:off x="3421841" y="2143768"/>
            <a:ext cx="1652173" cy="391517"/>
            <a:chOff x="3512551" y="2358270"/>
            <a:chExt cx="1597383" cy="378533"/>
          </a:xfrm>
        </p:grpSpPr>
        <p:cxnSp>
          <p:nvCxnSpPr>
            <p:cNvPr id="4479" name="Google Shape;4479;p78"/>
            <p:cNvCxnSpPr>
              <a:stCxn id="4480" idx="6"/>
              <a:endCxn id="448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482" name="Google Shape;4482;p78"/>
            <p:cNvGrpSpPr/>
            <p:nvPr/>
          </p:nvGrpSpPr>
          <p:grpSpPr>
            <a:xfrm>
              <a:off x="3512551" y="2358270"/>
              <a:ext cx="225647" cy="307714"/>
              <a:chOff x="2182679" y="2004714"/>
              <a:chExt cx="792300" cy="1080458"/>
            </a:xfrm>
          </p:grpSpPr>
          <p:cxnSp>
            <p:nvCxnSpPr>
              <p:cNvPr id="4483" name="Google Shape;4483;p78"/>
              <p:cNvCxnSpPr>
                <a:stCxn id="448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480" name="Google Shape;4480;p7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5" name="Google Shape;4485;p78"/>
            <p:cNvGrpSpPr/>
            <p:nvPr/>
          </p:nvGrpSpPr>
          <p:grpSpPr>
            <a:xfrm>
              <a:off x="3969644" y="2440153"/>
              <a:ext cx="225853" cy="296651"/>
              <a:chOff x="3775710" y="1729289"/>
              <a:chExt cx="136500" cy="179289"/>
            </a:xfrm>
          </p:grpSpPr>
          <p:cxnSp>
            <p:nvCxnSpPr>
              <p:cNvPr id="4486" name="Google Shape;4486;p7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487" name="Google Shape;4487;p7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9" name="Google Shape;4489;p78"/>
            <p:cNvGrpSpPr/>
            <p:nvPr/>
          </p:nvGrpSpPr>
          <p:grpSpPr>
            <a:xfrm>
              <a:off x="4427051" y="2358270"/>
              <a:ext cx="225647" cy="307714"/>
              <a:chOff x="5393704" y="2004714"/>
              <a:chExt cx="792300" cy="1080458"/>
            </a:xfrm>
          </p:grpSpPr>
          <p:cxnSp>
            <p:nvCxnSpPr>
              <p:cNvPr id="4490" name="Google Shape;4490;p78"/>
              <p:cNvCxnSpPr>
                <a:stCxn id="449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492" name="Google Shape;4492;p7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78"/>
            <p:cNvGrpSpPr/>
            <p:nvPr/>
          </p:nvGrpSpPr>
          <p:grpSpPr>
            <a:xfrm>
              <a:off x="4884287" y="2440252"/>
              <a:ext cx="225647" cy="296532"/>
              <a:chOff x="6999166" y="2292572"/>
              <a:chExt cx="792300" cy="1041192"/>
            </a:xfrm>
          </p:grpSpPr>
          <p:cxnSp>
            <p:nvCxnSpPr>
              <p:cNvPr id="4494" name="Google Shape;4494;p7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481" name="Google Shape;4481;p7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96" name="Google Shape;4496;p78"/>
          <p:cNvGrpSpPr/>
          <p:nvPr/>
        </p:nvGrpSpPr>
        <p:grpSpPr>
          <a:xfrm>
            <a:off x="6842649" y="979967"/>
            <a:ext cx="1581844" cy="732818"/>
            <a:chOff x="634175" y="2986275"/>
            <a:chExt cx="3147949" cy="1458344"/>
          </a:xfrm>
        </p:grpSpPr>
        <p:cxnSp>
          <p:nvCxnSpPr>
            <p:cNvPr id="4497" name="Google Shape;4497;p78"/>
            <p:cNvCxnSpPr>
              <a:stCxn id="4498" idx="4"/>
              <a:endCxn id="4499"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00" name="Google Shape;4500;p78"/>
            <p:cNvCxnSpPr>
              <a:stCxn id="4499" idx="0"/>
              <a:endCxn id="450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02" name="Google Shape;4502;p78"/>
            <p:cNvCxnSpPr>
              <a:stCxn id="4501" idx="4"/>
              <a:endCxn id="450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04" name="Google Shape;4504;p78"/>
            <p:cNvCxnSpPr>
              <a:stCxn id="4503" idx="0"/>
              <a:endCxn id="4505"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05" name="Google Shape;4505;p7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01" name="Google Shape;4501;p7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98" name="Google Shape;4498;p7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03" name="Google Shape;4503;p7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99" name="Google Shape;4499;p7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06" name="Google Shape;4506;p78"/>
          <p:cNvGrpSpPr/>
          <p:nvPr/>
        </p:nvGrpSpPr>
        <p:grpSpPr>
          <a:xfrm>
            <a:off x="3410364" y="2674277"/>
            <a:ext cx="1675128" cy="313674"/>
            <a:chOff x="998425" y="1182125"/>
            <a:chExt cx="1065400" cy="199500"/>
          </a:xfrm>
        </p:grpSpPr>
        <p:sp>
          <p:nvSpPr>
            <p:cNvPr id="4507" name="Google Shape;4507;p7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2" name="Google Shape;4512;p78"/>
          <p:cNvGrpSpPr/>
          <p:nvPr/>
        </p:nvGrpSpPr>
        <p:grpSpPr>
          <a:xfrm>
            <a:off x="3410363" y="3630244"/>
            <a:ext cx="1675129" cy="525345"/>
            <a:chOff x="5194708" y="3484366"/>
            <a:chExt cx="3148148" cy="987304"/>
          </a:xfrm>
        </p:grpSpPr>
        <p:grpSp>
          <p:nvGrpSpPr>
            <p:cNvPr id="4513" name="Google Shape;4513;p78"/>
            <p:cNvGrpSpPr/>
            <p:nvPr/>
          </p:nvGrpSpPr>
          <p:grpSpPr>
            <a:xfrm>
              <a:off x="7531521" y="3484366"/>
              <a:ext cx="811335" cy="987304"/>
              <a:chOff x="3379425" y="1617275"/>
              <a:chExt cx="1090650" cy="1327200"/>
            </a:xfrm>
          </p:grpSpPr>
          <p:sp>
            <p:nvSpPr>
              <p:cNvPr id="4514" name="Google Shape;4514;p7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78"/>
            <p:cNvGrpSpPr/>
            <p:nvPr/>
          </p:nvGrpSpPr>
          <p:grpSpPr>
            <a:xfrm>
              <a:off x="6752546" y="3484366"/>
              <a:ext cx="811428" cy="987304"/>
              <a:chOff x="2332275" y="1617275"/>
              <a:chExt cx="1090775" cy="1327200"/>
            </a:xfrm>
          </p:grpSpPr>
          <p:sp>
            <p:nvSpPr>
              <p:cNvPr id="4518" name="Google Shape;4518;p7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78"/>
            <p:cNvGrpSpPr/>
            <p:nvPr/>
          </p:nvGrpSpPr>
          <p:grpSpPr>
            <a:xfrm>
              <a:off x="5973664" y="3484366"/>
              <a:ext cx="811335" cy="987304"/>
              <a:chOff x="1285250" y="1617275"/>
              <a:chExt cx="1090650" cy="1327200"/>
            </a:xfrm>
          </p:grpSpPr>
          <p:sp>
            <p:nvSpPr>
              <p:cNvPr id="4522" name="Google Shape;4522;p7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78"/>
            <p:cNvGrpSpPr/>
            <p:nvPr/>
          </p:nvGrpSpPr>
          <p:grpSpPr>
            <a:xfrm>
              <a:off x="5194708" y="3484366"/>
              <a:ext cx="811409" cy="987304"/>
              <a:chOff x="238125" y="1617275"/>
              <a:chExt cx="1090750" cy="1327200"/>
            </a:xfrm>
          </p:grpSpPr>
          <p:sp>
            <p:nvSpPr>
              <p:cNvPr id="4526" name="Google Shape;4526;p7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9" name="Google Shape;4529;p78"/>
          <p:cNvGrpSpPr/>
          <p:nvPr/>
        </p:nvGrpSpPr>
        <p:grpSpPr>
          <a:xfrm>
            <a:off x="6844048" y="2276133"/>
            <a:ext cx="1579046" cy="522230"/>
            <a:chOff x="6853641" y="2534077"/>
            <a:chExt cx="1515545" cy="501229"/>
          </a:xfrm>
        </p:grpSpPr>
        <p:grpSp>
          <p:nvGrpSpPr>
            <p:cNvPr id="4530" name="Google Shape;4530;p78"/>
            <p:cNvGrpSpPr/>
            <p:nvPr/>
          </p:nvGrpSpPr>
          <p:grpSpPr>
            <a:xfrm>
              <a:off x="6853641" y="2618923"/>
              <a:ext cx="1515545" cy="324556"/>
              <a:chOff x="6853641" y="2618923"/>
              <a:chExt cx="1515545" cy="324556"/>
            </a:xfrm>
          </p:grpSpPr>
          <p:sp>
            <p:nvSpPr>
              <p:cNvPr id="4531" name="Google Shape;4531;p7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6" name="Google Shape;4536;p7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78"/>
          <p:cNvGrpSpPr/>
          <p:nvPr/>
        </p:nvGrpSpPr>
        <p:grpSpPr>
          <a:xfrm>
            <a:off x="3438940" y="3151173"/>
            <a:ext cx="1617976" cy="346616"/>
            <a:chOff x="1808063" y="4294338"/>
            <a:chExt cx="3370782" cy="721817"/>
          </a:xfrm>
        </p:grpSpPr>
        <p:sp>
          <p:nvSpPr>
            <p:cNvPr id="4542" name="Google Shape;4542;p7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78"/>
          <p:cNvGrpSpPr/>
          <p:nvPr/>
        </p:nvGrpSpPr>
        <p:grpSpPr>
          <a:xfrm>
            <a:off x="5264936" y="3817923"/>
            <a:ext cx="1417067" cy="350605"/>
            <a:chOff x="4234950" y="2101012"/>
            <a:chExt cx="4219974" cy="1044090"/>
          </a:xfrm>
        </p:grpSpPr>
        <p:sp>
          <p:nvSpPr>
            <p:cNvPr id="4553" name="Google Shape;4553;p7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9" name="Google Shape;4569;p78"/>
          <p:cNvGrpSpPr/>
          <p:nvPr/>
        </p:nvGrpSpPr>
        <p:grpSpPr>
          <a:xfrm>
            <a:off x="6840408" y="1808681"/>
            <a:ext cx="1586327" cy="371557"/>
            <a:chOff x="1247650" y="2075423"/>
            <a:chExt cx="6648477" cy="1557238"/>
          </a:xfrm>
        </p:grpSpPr>
        <p:sp>
          <p:nvSpPr>
            <p:cNvPr id="4570" name="Google Shape;4570;p7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78"/>
          <p:cNvGrpSpPr/>
          <p:nvPr/>
        </p:nvGrpSpPr>
        <p:grpSpPr>
          <a:xfrm>
            <a:off x="5271678" y="961870"/>
            <a:ext cx="1415601" cy="1648533"/>
            <a:chOff x="1839112" y="2209163"/>
            <a:chExt cx="1918159" cy="2233784"/>
          </a:xfrm>
        </p:grpSpPr>
        <p:sp>
          <p:nvSpPr>
            <p:cNvPr id="4577" name="Google Shape;4577;p7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0" name="Google Shape;4580;p78"/>
            <p:cNvCxnSpPr>
              <a:stCxn id="4577" idx="6"/>
              <a:endCxn id="4578"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81" name="Google Shape;4581;p78"/>
            <p:cNvCxnSpPr>
              <a:stCxn id="4578" idx="4"/>
              <a:endCxn id="458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583" name="Google Shape;4583;p78"/>
            <p:cNvCxnSpPr>
              <a:stCxn id="4582" idx="6"/>
              <a:endCxn id="4579"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84" name="Google Shape;4584;p78"/>
            <p:cNvCxnSpPr>
              <a:stCxn id="4579" idx="4"/>
              <a:endCxn id="458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582" name="Google Shape;4582;p7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7" name="Google Shape;4587;p78"/>
            <p:cNvCxnSpPr>
              <a:endCxn id="458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588" name="Google Shape;4588;p78"/>
          <p:cNvGrpSpPr/>
          <p:nvPr/>
        </p:nvGrpSpPr>
        <p:grpSpPr>
          <a:xfrm>
            <a:off x="3428944" y="979954"/>
            <a:ext cx="1637968" cy="154942"/>
            <a:chOff x="238125" y="2506075"/>
            <a:chExt cx="7115411" cy="673075"/>
          </a:xfrm>
        </p:grpSpPr>
        <p:sp>
          <p:nvSpPr>
            <p:cNvPr id="4589" name="Google Shape;4589;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4" name="Google Shape;4594;p78"/>
          <p:cNvGrpSpPr/>
          <p:nvPr/>
        </p:nvGrpSpPr>
        <p:grpSpPr>
          <a:xfrm>
            <a:off x="1969680" y="1294672"/>
            <a:ext cx="1262932" cy="785408"/>
            <a:chOff x="548861" y="389676"/>
            <a:chExt cx="3843371" cy="2390163"/>
          </a:xfrm>
        </p:grpSpPr>
        <p:cxnSp>
          <p:nvCxnSpPr>
            <p:cNvPr id="4595" name="Google Shape;4595;p7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96" name="Google Shape;4596;p7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97" name="Google Shape;4597;p7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98" name="Google Shape;4598;p7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599" name="Google Shape;4599;p7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00" name="Google Shape;4600;p7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01" name="Google Shape;4601;p7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02" name="Google Shape;4602;p7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78"/>
          <p:cNvGrpSpPr/>
          <p:nvPr/>
        </p:nvGrpSpPr>
        <p:grpSpPr>
          <a:xfrm>
            <a:off x="757812" y="2401550"/>
            <a:ext cx="1412054" cy="633562"/>
            <a:chOff x="1187400" y="2529299"/>
            <a:chExt cx="6769193" cy="2241903"/>
          </a:xfrm>
        </p:grpSpPr>
        <p:sp>
          <p:nvSpPr>
            <p:cNvPr id="4609" name="Google Shape;4609;p7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10" name="Google Shape;4610;p7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11" name="Google Shape;4611;p7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12" name="Google Shape;4612;p7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13" name="Google Shape;4613;p7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14" name="Google Shape;4614;p7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15" name="Google Shape;4615;p7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16" name="Google Shape;4616;p78"/>
            <p:cNvCxnSpPr>
              <a:stCxn id="4609" idx="2"/>
              <a:endCxn id="4610"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17" name="Google Shape;4617;p78"/>
            <p:cNvCxnSpPr>
              <a:stCxn id="4611" idx="0"/>
              <a:endCxn id="4609"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18" name="Google Shape;4618;p78"/>
            <p:cNvCxnSpPr>
              <a:stCxn id="4611" idx="2"/>
              <a:endCxn id="4613"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19" name="Google Shape;4619;p78"/>
            <p:cNvCxnSpPr>
              <a:stCxn id="4612" idx="0"/>
              <a:endCxn id="4611"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20" name="Google Shape;4620;p78"/>
            <p:cNvCxnSpPr>
              <a:stCxn id="4610" idx="2"/>
              <a:endCxn id="4615"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21" name="Google Shape;4621;p78"/>
            <p:cNvCxnSpPr>
              <a:stCxn id="4614" idx="0"/>
              <a:endCxn id="4610"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22" name="Google Shape;4622;p78"/>
          <p:cNvGrpSpPr/>
          <p:nvPr/>
        </p:nvGrpSpPr>
        <p:grpSpPr>
          <a:xfrm>
            <a:off x="6844058" y="2894258"/>
            <a:ext cx="1579035" cy="540873"/>
            <a:chOff x="6895650" y="3126697"/>
            <a:chExt cx="1436662" cy="492105"/>
          </a:xfrm>
        </p:grpSpPr>
        <p:sp>
          <p:nvSpPr>
            <p:cNvPr id="4623" name="Google Shape;4623;p7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8" name="Google Shape;4628;p78"/>
            <p:cNvGrpSpPr/>
            <p:nvPr/>
          </p:nvGrpSpPr>
          <p:grpSpPr>
            <a:xfrm>
              <a:off x="6995957" y="3335810"/>
              <a:ext cx="1230393" cy="71754"/>
              <a:chOff x="6995957" y="3287964"/>
              <a:chExt cx="1230393" cy="71754"/>
            </a:xfrm>
          </p:grpSpPr>
          <p:sp>
            <p:nvSpPr>
              <p:cNvPr id="4629" name="Google Shape;4629;p7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4" name="Google Shape;4634;p78"/>
          <p:cNvGrpSpPr/>
          <p:nvPr/>
        </p:nvGrpSpPr>
        <p:grpSpPr>
          <a:xfrm>
            <a:off x="6842640" y="3531021"/>
            <a:ext cx="1581862" cy="650625"/>
            <a:chOff x="6777990" y="3710194"/>
            <a:chExt cx="1646915" cy="677382"/>
          </a:xfrm>
        </p:grpSpPr>
        <p:grpSp>
          <p:nvGrpSpPr>
            <p:cNvPr id="4635" name="Google Shape;4635;p78"/>
            <p:cNvGrpSpPr/>
            <p:nvPr/>
          </p:nvGrpSpPr>
          <p:grpSpPr>
            <a:xfrm>
              <a:off x="6777990" y="3874492"/>
              <a:ext cx="411129" cy="513083"/>
              <a:chOff x="6777990" y="3874492"/>
              <a:chExt cx="411129" cy="513083"/>
            </a:xfrm>
          </p:grpSpPr>
          <p:cxnSp>
            <p:nvCxnSpPr>
              <p:cNvPr id="4636" name="Google Shape;4636;p7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37" name="Google Shape;4637;p7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8" name="Google Shape;4638;p78"/>
            <p:cNvGrpSpPr/>
            <p:nvPr/>
          </p:nvGrpSpPr>
          <p:grpSpPr>
            <a:xfrm>
              <a:off x="7188425" y="3710194"/>
              <a:ext cx="411123" cy="520535"/>
              <a:chOff x="7188425" y="3710194"/>
              <a:chExt cx="411123" cy="520535"/>
            </a:xfrm>
          </p:grpSpPr>
          <p:cxnSp>
            <p:nvCxnSpPr>
              <p:cNvPr id="4639" name="Google Shape;4639;p7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40" name="Google Shape;4640;p7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78"/>
            <p:cNvGrpSpPr/>
            <p:nvPr/>
          </p:nvGrpSpPr>
          <p:grpSpPr>
            <a:xfrm>
              <a:off x="7603341" y="3874492"/>
              <a:ext cx="411474" cy="513083"/>
              <a:chOff x="7603341" y="3874492"/>
              <a:chExt cx="411474" cy="513083"/>
            </a:xfrm>
          </p:grpSpPr>
          <p:cxnSp>
            <p:nvCxnSpPr>
              <p:cNvPr id="4642" name="Google Shape;4642;p7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43" name="Google Shape;4643;p7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4" name="Google Shape;4644;p78"/>
            <p:cNvGrpSpPr/>
            <p:nvPr/>
          </p:nvGrpSpPr>
          <p:grpSpPr>
            <a:xfrm>
              <a:off x="8013776" y="3722847"/>
              <a:ext cx="411129" cy="507881"/>
              <a:chOff x="8013776" y="3722847"/>
              <a:chExt cx="411129" cy="507881"/>
            </a:xfrm>
          </p:grpSpPr>
          <p:cxnSp>
            <p:nvCxnSpPr>
              <p:cNvPr id="4645" name="Google Shape;4645;p7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46" name="Google Shape;4646;p7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7" name="Google Shape;4647;p78"/>
          <p:cNvGrpSpPr/>
          <p:nvPr/>
        </p:nvGrpSpPr>
        <p:grpSpPr>
          <a:xfrm>
            <a:off x="5262155" y="2703861"/>
            <a:ext cx="1421889" cy="1020603"/>
            <a:chOff x="5190863" y="2824811"/>
            <a:chExt cx="1544860" cy="1108869"/>
          </a:xfrm>
        </p:grpSpPr>
        <p:grpSp>
          <p:nvGrpSpPr>
            <p:cNvPr id="4648" name="Google Shape;4648;p78"/>
            <p:cNvGrpSpPr/>
            <p:nvPr/>
          </p:nvGrpSpPr>
          <p:grpSpPr>
            <a:xfrm>
              <a:off x="5938695" y="3176919"/>
              <a:ext cx="685761" cy="404739"/>
              <a:chOff x="5938695" y="3176919"/>
              <a:chExt cx="685761" cy="404739"/>
            </a:xfrm>
          </p:grpSpPr>
          <p:grpSp>
            <p:nvGrpSpPr>
              <p:cNvPr id="4649" name="Google Shape;4649;p78"/>
              <p:cNvGrpSpPr/>
              <p:nvPr/>
            </p:nvGrpSpPr>
            <p:grpSpPr>
              <a:xfrm>
                <a:off x="5938695" y="3176919"/>
                <a:ext cx="685761" cy="404739"/>
                <a:chOff x="5938695" y="3176919"/>
                <a:chExt cx="685761" cy="404739"/>
              </a:xfrm>
            </p:grpSpPr>
            <p:sp>
              <p:nvSpPr>
                <p:cNvPr id="4650" name="Google Shape;4650;p7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2" name="Google Shape;4652;p7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78"/>
            <p:cNvGrpSpPr/>
            <p:nvPr/>
          </p:nvGrpSpPr>
          <p:grpSpPr>
            <a:xfrm>
              <a:off x="5305233" y="3176835"/>
              <a:ext cx="685971" cy="404655"/>
              <a:chOff x="5305233" y="3176835"/>
              <a:chExt cx="685971" cy="404655"/>
            </a:xfrm>
          </p:grpSpPr>
          <p:grpSp>
            <p:nvGrpSpPr>
              <p:cNvPr id="4654" name="Google Shape;4654;p78"/>
              <p:cNvGrpSpPr/>
              <p:nvPr/>
            </p:nvGrpSpPr>
            <p:grpSpPr>
              <a:xfrm>
                <a:off x="5305233" y="3176835"/>
                <a:ext cx="685971" cy="404655"/>
                <a:chOff x="5305233" y="3176835"/>
                <a:chExt cx="685971" cy="404655"/>
              </a:xfrm>
            </p:grpSpPr>
            <p:sp>
              <p:nvSpPr>
                <p:cNvPr id="4655" name="Google Shape;4655;p7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7" name="Google Shape;4657;p7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8" name="Google Shape;4658;p7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9" name="Google Shape;4659;p78"/>
            <p:cNvGrpSpPr/>
            <p:nvPr/>
          </p:nvGrpSpPr>
          <p:grpSpPr>
            <a:xfrm>
              <a:off x="5657361" y="2824811"/>
              <a:ext cx="1078361" cy="404655"/>
              <a:chOff x="5657361" y="2824811"/>
              <a:chExt cx="1078361" cy="404655"/>
            </a:xfrm>
          </p:grpSpPr>
          <p:grpSp>
            <p:nvGrpSpPr>
              <p:cNvPr id="4660" name="Google Shape;4660;p78"/>
              <p:cNvGrpSpPr/>
              <p:nvPr/>
            </p:nvGrpSpPr>
            <p:grpSpPr>
              <a:xfrm>
                <a:off x="5657361" y="2824811"/>
                <a:ext cx="1078361" cy="404655"/>
                <a:chOff x="5657361" y="2824811"/>
                <a:chExt cx="1078361" cy="404655"/>
              </a:xfrm>
            </p:grpSpPr>
            <p:grpSp>
              <p:nvGrpSpPr>
                <p:cNvPr id="4661" name="Google Shape;4661;p78"/>
                <p:cNvGrpSpPr/>
                <p:nvPr/>
              </p:nvGrpSpPr>
              <p:grpSpPr>
                <a:xfrm>
                  <a:off x="5938485" y="2824811"/>
                  <a:ext cx="797237" cy="404655"/>
                  <a:chOff x="5938485" y="2824811"/>
                  <a:chExt cx="797237" cy="404655"/>
                </a:xfrm>
              </p:grpSpPr>
              <p:sp>
                <p:nvSpPr>
                  <p:cNvPr id="4662" name="Google Shape;4662;p7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4" name="Google Shape;4664;p7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5" name="Google Shape;4665;p7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78"/>
            <p:cNvGrpSpPr/>
            <p:nvPr/>
          </p:nvGrpSpPr>
          <p:grpSpPr>
            <a:xfrm>
              <a:off x="5190863" y="3528942"/>
              <a:ext cx="1078026" cy="404739"/>
              <a:chOff x="5190863" y="3528942"/>
              <a:chExt cx="1078026" cy="404739"/>
            </a:xfrm>
          </p:grpSpPr>
          <p:sp>
            <p:nvSpPr>
              <p:cNvPr id="4667" name="Google Shape;4667;p7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8" name="Google Shape;4668;p78"/>
              <p:cNvGrpSpPr/>
              <p:nvPr/>
            </p:nvGrpSpPr>
            <p:grpSpPr>
              <a:xfrm>
                <a:off x="5190863" y="3528942"/>
                <a:ext cx="1078026" cy="404739"/>
                <a:chOff x="5190863" y="3528942"/>
                <a:chExt cx="1078026" cy="404739"/>
              </a:xfrm>
            </p:grpSpPr>
            <p:sp>
              <p:nvSpPr>
                <p:cNvPr id="4669" name="Google Shape;4669;p7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71" name="Google Shape;4671;p78"/>
          <p:cNvGrpSpPr/>
          <p:nvPr/>
        </p:nvGrpSpPr>
        <p:grpSpPr>
          <a:xfrm>
            <a:off x="728162" y="1268329"/>
            <a:ext cx="1086719" cy="879487"/>
            <a:chOff x="803162" y="1474292"/>
            <a:chExt cx="1086719" cy="879487"/>
          </a:xfrm>
        </p:grpSpPr>
        <p:grpSp>
          <p:nvGrpSpPr>
            <p:cNvPr id="4672" name="Google Shape;4672;p78"/>
            <p:cNvGrpSpPr/>
            <p:nvPr/>
          </p:nvGrpSpPr>
          <p:grpSpPr>
            <a:xfrm>
              <a:off x="803162" y="1625948"/>
              <a:ext cx="445856" cy="576579"/>
              <a:chOff x="803162" y="1625948"/>
              <a:chExt cx="445856" cy="576579"/>
            </a:xfrm>
          </p:grpSpPr>
          <p:sp>
            <p:nvSpPr>
              <p:cNvPr id="4673" name="Google Shape;4673;p7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4" name="Google Shape;4674;p78"/>
              <p:cNvGrpSpPr/>
              <p:nvPr/>
            </p:nvGrpSpPr>
            <p:grpSpPr>
              <a:xfrm>
                <a:off x="1056023" y="1625948"/>
                <a:ext cx="192995" cy="576579"/>
                <a:chOff x="1056023" y="1625948"/>
                <a:chExt cx="192995" cy="576579"/>
              </a:xfrm>
            </p:grpSpPr>
            <p:sp>
              <p:nvSpPr>
                <p:cNvPr id="4675" name="Google Shape;4675;p7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0" name="Google Shape;4680;p78"/>
            <p:cNvGrpSpPr/>
            <p:nvPr/>
          </p:nvGrpSpPr>
          <p:grpSpPr>
            <a:xfrm>
              <a:off x="1371406" y="1474292"/>
              <a:ext cx="518475" cy="879487"/>
              <a:chOff x="1398231" y="1474292"/>
              <a:chExt cx="518475" cy="879487"/>
            </a:xfrm>
          </p:grpSpPr>
          <p:grpSp>
            <p:nvGrpSpPr>
              <p:cNvPr id="4681" name="Google Shape;4681;p78"/>
              <p:cNvGrpSpPr/>
              <p:nvPr/>
            </p:nvGrpSpPr>
            <p:grpSpPr>
              <a:xfrm>
                <a:off x="1398231" y="1474292"/>
                <a:ext cx="518475" cy="341643"/>
                <a:chOff x="1398231" y="1474292"/>
                <a:chExt cx="518475" cy="341643"/>
              </a:xfrm>
            </p:grpSpPr>
            <p:sp>
              <p:nvSpPr>
                <p:cNvPr id="4682" name="Google Shape;4682;p7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3" name="Google Shape;4683;p78"/>
                <p:cNvGrpSpPr/>
                <p:nvPr/>
              </p:nvGrpSpPr>
              <p:grpSpPr>
                <a:xfrm>
                  <a:off x="1616453" y="1474292"/>
                  <a:ext cx="300253" cy="341643"/>
                  <a:chOff x="1616453" y="1475379"/>
                  <a:chExt cx="300253" cy="341643"/>
                </a:xfrm>
              </p:grpSpPr>
              <p:sp>
                <p:nvSpPr>
                  <p:cNvPr id="4684" name="Google Shape;4684;p7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1" name="Google Shape;4691;p78"/>
                  <p:cNvGrpSpPr/>
                  <p:nvPr/>
                </p:nvGrpSpPr>
                <p:grpSpPr>
                  <a:xfrm>
                    <a:off x="1839639" y="1475379"/>
                    <a:ext cx="77067" cy="341643"/>
                    <a:chOff x="1839639" y="1475379"/>
                    <a:chExt cx="77067" cy="341643"/>
                  </a:xfrm>
                </p:grpSpPr>
                <p:sp>
                  <p:nvSpPr>
                    <p:cNvPr id="4692" name="Google Shape;4692;p7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94" name="Google Shape;4694;p78"/>
              <p:cNvGrpSpPr/>
              <p:nvPr/>
            </p:nvGrpSpPr>
            <p:grpSpPr>
              <a:xfrm>
                <a:off x="1398451" y="2012951"/>
                <a:ext cx="518255" cy="340828"/>
                <a:chOff x="1398451" y="2012951"/>
                <a:chExt cx="518255" cy="340828"/>
              </a:xfrm>
            </p:grpSpPr>
            <p:sp>
              <p:nvSpPr>
                <p:cNvPr id="4695" name="Google Shape;4695;p7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6" name="Google Shape;4696;p78"/>
                <p:cNvGrpSpPr/>
                <p:nvPr/>
              </p:nvGrpSpPr>
              <p:grpSpPr>
                <a:xfrm>
                  <a:off x="1616453" y="2012951"/>
                  <a:ext cx="300253" cy="340828"/>
                  <a:chOff x="1616453" y="2013538"/>
                  <a:chExt cx="300253" cy="340828"/>
                </a:xfrm>
              </p:grpSpPr>
              <p:sp>
                <p:nvSpPr>
                  <p:cNvPr id="4697" name="Google Shape;4697;p7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78"/>
                  <p:cNvGrpSpPr/>
                  <p:nvPr/>
                </p:nvGrpSpPr>
                <p:grpSpPr>
                  <a:xfrm>
                    <a:off x="1839639" y="2013538"/>
                    <a:ext cx="77067" cy="340828"/>
                    <a:chOff x="1839639" y="2013538"/>
                    <a:chExt cx="77067" cy="340828"/>
                  </a:xfrm>
                </p:grpSpPr>
                <p:sp>
                  <p:nvSpPr>
                    <p:cNvPr id="4705" name="Google Shape;4705;p7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07" name="Google Shape;4707;p78"/>
          <p:cNvGrpSpPr/>
          <p:nvPr/>
        </p:nvGrpSpPr>
        <p:grpSpPr>
          <a:xfrm>
            <a:off x="724986" y="3399516"/>
            <a:ext cx="1368681" cy="682918"/>
            <a:chOff x="724986" y="3605478"/>
            <a:chExt cx="1368681" cy="682918"/>
          </a:xfrm>
        </p:grpSpPr>
        <p:grpSp>
          <p:nvGrpSpPr>
            <p:cNvPr id="4708" name="Google Shape;4708;p78"/>
            <p:cNvGrpSpPr/>
            <p:nvPr/>
          </p:nvGrpSpPr>
          <p:grpSpPr>
            <a:xfrm>
              <a:off x="1289102" y="3823629"/>
              <a:ext cx="240442" cy="250435"/>
              <a:chOff x="-165066" y="3843615"/>
              <a:chExt cx="221259" cy="230455"/>
            </a:xfrm>
          </p:grpSpPr>
          <p:sp>
            <p:nvSpPr>
              <p:cNvPr id="4709" name="Google Shape;4709;p7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78"/>
            <p:cNvGrpSpPr/>
            <p:nvPr/>
          </p:nvGrpSpPr>
          <p:grpSpPr>
            <a:xfrm>
              <a:off x="724986" y="3605478"/>
              <a:ext cx="1368681" cy="682918"/>
              <a:chOff x="724986" y="3605478"/>
              <a:chExt cx="1368681" cy="682918"/>
            </a:xfrm>
          </p:grpSpPr>
          <p:grpSp>
            <p:nvGrpSpPr>
              <p:cNvPr id="4730" name="Google Shape;4730;p78"/>
              <p:cNvGrpSpPr/>
              <p:nvPr/>
            </p:nvGrpSpPr>
            <p:grpSpPr>
              <a:xfrm>
                <a:off x="1498221" y="4047614"/>
                <a:ext cx="529172" cy="240783"/>
                <a:chOff x="1498221" y="4047614"/>
                <a:chExt cx="529172" cy="240783"/>
              </a:xfrm>
            </p:grpSpPr>
            <p:grpSp>
              <p:nvGrpSpPr>
                <p:cNvPr id="4731" name="Google Shape;4731;p78"/>
                <p:cNvGrpSpPr/>
                <p:nvPr/>
              </p:nvGrpSpPr>
              <p:grpSpPr>
                <a:xfrm>
                  <a:off x="1826655" y="4224370"/>
                  <a:ext cx="200738" cy="25631"/>
                  <a:chOff x="1826655" y="4224370"/>
                  <a:chExt cx="200738" cy="25631"/>
                </a:xfrm>
              </p:grpSpPr>
              <p:sp>
                <p:nvSpPr>
                  <p:cNvPr id="4732" name="Google Shape;4732;p7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78"/>
                <p:cNvGrpSpPr/>
                <p:nvPr/>
              </p:nvGrpSpPr>
              <p:grpSpPr>
                <a:xfrm>
                  <a:off x="1498221" y="4047614"/>
                  <a:ext cx="328444" cy="240783"/>
                  <a:chOff x="1498221" y="4047614"/>
                  <a:chExt cx="328444" cy="240783"/>
                </a:xfrm>
              </p:grpSpPr>
              <p:sp>
                <p:nvSpPr>
                  <p:cNvPr id="4735" name="Google Shape;4735;p7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78"/>
                  <p:cNvGrpSpPr/>
                  <p:nvPr/>
                </p:nvGrpSpPr>
                <p:grpSpPr>
                  <a:xfrm>
                    <a:off x="1498221" y="4047614"/>
                    <a:ext cx="150566" cy="190416"/>
                    <a:chOff x="1498221" y="4047614"/>
                    <a:chExt cx="150566" cy="190416"/>
                  </a:xfrm>
                </p:grpSpPr>
                <p:sp>
                  <p:nvSpPr>
                    <p:cNvPr id="4737" name="Google Shape;4737;p7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78"/>
              <p:cNvGrpSpPr/>
              <p:nvPr/>
            </p:nvGrpSpPr>
            <p:grpSpPr>
              <a:xfrm>
                <a:off x="1560718" y="3800594"/>
                <a:ext cx="532948" cy="302090"/>
                <a:chOff x="1560718" y="3800594"/>
                <a:chExt cx="532948" cy="302090"/>
              </a:xfrm>
            </p:grpSpPr>
            <p:grpSp>
              <p:nvGrpSpPr>
                <p:cNvPr id="4740" name="Google Shape;4740;p78"/>
                <p:cNvGrpSpPr/>
                <p:nvPr/>
              </p:nvGrpSpPr>
              <p:grpSpPr>
                <a:xfrm>
                  <a:off x="1912179" y="3827344"/>
                  <a:ext cx="181487" cy="25631"/>
                  <a:chOff x="1912179" y="3827344"/>
                  <a:chExt cx="181487" cy="25631"/>
                </a:xfrm>
              </p:grpSpPr>
              <p:sp>
                <p:nvSpPr>
                  <p:cNvPr id="4741" name="Google Shape;4741;p7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78"/>
                <p:cNvGrpSpPr/>
                <p:nvPr/>
              </p:nvGrpSpPr>
              <p:grpSpPr>
                <a:xfrm>
                  <a:off x="1912179" y="4044505"/>
                  <a:ext cx="181487" cy="25622"/>
                  <a:chOff x="1912179" y="4044506"/>
                  <a:chExt cx="181487" cy="25622"/>
                </a:xfrm>
              </p:grpSpPr>
              <p:sp>
                <p:nvSpPr>
                  <p:cNvPr id="4744" name="Google Shape;4744;p7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6" name="Google Shape;4746;p78"/>
                <p:cNvGrpSpPr/>
                <p:nvPr/>
              </p:nvGrpSpPr>
              <p:grpSpPr>
                <a:xfrm>
                  <a:off x="1560718" y="3800594"/>
                  <a:ext cx="351472" cy="302090"/>
                  <a:chOff x="1560718" y="3800594"/>
                  <a:chExt cx="351472" cy="302090"/>
                </a:xfrm>
              </p:grpSpPr>
              <p:grpSp>
                <p:nvGrpSpPr>
                  <p:cNvPr id="4747" name="Google Shape;4747;p78"/>
                  <p:cNvGrpSpPr/>
                  <p:nvPr/>
                </p:nvGrpSpPr>
                <p:grpSpPr>
                  <a:xfrm>
                    <a:off x="1560718" y="3842857"/>
                    <a:ext cx="173586" cy="217131"/>
                    <a:chOff x="1560718" y="3842857"/>
                    <a:chExt cx="173586" cy="217131"/>
                  </a:xfrm>
                </p:grpSpPr>
                <p:sp>
                  <p:nvSpPr>
                    <p:cNvPr id="4748" name="Google Shape;4748;p7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1" name="Google Shape;4751;p7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53" name="Google Shape;4753;p7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4" name="Google Shape;4754;p78"/>
              <p:cNvGrpSpPr/>
              <p:nvPr/>
            </p:nvGrpSpPr>
            <p:grpSpPr>
              <a:xfrm>
                <a:off x="785350" y="3605478"/>
                <a:ext cx="535311" cy="249245"/>
                <a:chOff x="785350" y="3605478"/>
                <a:chExt cx="535311" cy="249245"/>
              </a:xfrm>
            </p:grpSpPr>
            <p:grpSp>
              <p:nvGrpSpPr>
                <p:cNvPr id="4755" name="Google Shape;4755;p78"/>
                <p:cNvGrpSpPr/>
                <p:nvPr/>
              </p:nvGrpSpPr>
              <p:grpSpPr>
                <a:xfrm>
                  <a:off x="785350" y="3605478"/>
                  <a:ext cx="376191" cy="102736"/>
                  <a:chOff x="785350" y="3605478"/>
                  <a:chExt cx="376191" cy="102736"/>
                </a:xfrm>
              </p:grpSpPr>
              <p:sp>
                <p:nvSpPr>
                  <p:cNvPr id="4756" name="Google Shape;4756;p7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78"/>
                <p:cNvGrpSpPr/>
                <p:nvPr/>
              </p:nvGrpSpPr>
              <p:grpSpPr>
                <a:xfrm>
                  <a:off x="1161530" y="3655851"/>
                  <a:ext cx="159131" cy="198872"/>
                  <a:chOff x="1161530" y="3655851"/>
                  <a:chExt cx="159131" cy="198872"/>
                </a:xfrm>
              </p:grpSpPr>
              <p:sp>
                <p:nvSpPr>
                  <p:cNvPr id="4760" name="Google Shape;4760;p7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2" name="Google Shape;4762;p78"/>
              <p:cNvGrpSpPr/>
              <p:nvPr/>
            </p:nvGrpSpPr>
            <p:grpSpPr>
              <a:xfrm>
                <a:off x="785350" y="4047614"/>
                <a:ext cx="535311" cy="240783"/>
                <a:chOff x="785350" y="4047614"/>
                <a:chExt cx="535311" cy="240783"/>
              </a:xfrm>
            </p:grpSpPr>
            <p:grpSp>
              <p:nvGrpSpPr>
                <p:cNvPr id="4763" name="Google Shape;4763;p78"/>
                <p:cNvGrpSpPr/>
                <p:nvPr/>
              </p:nvGrpSpPr>
              <p:grpSpPr>
                <a:xfrm>
                  <a:off x="1161636" y="4047614"/>
                  <a:ext cx="159025" cy="190415"/>
                  <a:chOff x="1161636" y="4047614"/>
                  <a:chExt cx="159025" cy="190415"/>
                </a:xfrm>
              </p:grpSpPr>
              <p:sp>
                <p:nvSpPr>
                  <p:cNvPr id="4764" name="Google Shape;4764;p7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78"/>
                <p:cNvGrpSpPr/>
                <p:nvPr/>
              </p:nvGrpSpPr>
              <p:grpSpPr>
                <a:xfrm>
                  <a:off x="785350" y="4185661"/>
                  <a:ext cx="376191" cy="102736"/>
                  <a:chOff x="785350" y="4185661"/>
                  <a:chExt cx="376191" cy="102736"/>
                </a:xfrm>
              </p:grpSpPr>
              <p:sp>
                <p:nvSpPr>
                  <p:cNvPr id="4767" name="Google Shape;4767;p7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0" name="Google Shape;4770;p78"/>
              <p:cNvGrpSpPr/>
              <p:nvPr/>
            </p:nvGrpSpPr>
            <p:grpSpPr>
              <a:xfrm>
                <a:off x="1501054" y="3605478"/>
                <a:ext cx="526340" cy="249240"/>
                <a:chOff x="1501054" y="3605478"/>
                <a:chExt cx="526340" cy="249240"/>
              </a:xfrm>
            </p:grpSpPr>
            <p:grpSp>
              <p:nvGrpSpPr>
                <p:cNvPr id="4771" name="Google Shape;4771;p78"/>
                <p:cNvGrpSpPr/>
                <p:nvPr/>
              </p:nvGrpSpPr>
              <p:grpSpPr>
                <a:xfrm>
                  <a:off x="1834208" y="3643867"/>
                  <a:ext cx="193185" cy="25622"/>
                  <a:chOff x="1834208" y="3643867"/>
                  <a:chExt cx="193185" cy="25622"/>
                </a:xfrm>
              </p:grpSpPr>
              <p:sp>
                <p:nvSpPr>
                  <p:cNvPr id="4772" name="Google Shape;4772;p7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78"/>
                <p:cNvGrpSpPr/>
                <p:nvPr/>
              </p:nvGrpSpPr>
              <p:grpSpPr>
                <a:xfrm>
                  <a:off x="1501054" y="3605478"/>
                  <a:ext cx="333165" cy="249240"/>
                  <a:chOff x="1501054" y="3605478"/>
                  <a:chExt cx="333165" cy="249240"/>
                </a:xfrm>
              </p:grpSpPr>
              <p:sp>
                <p:nvSpPr>
                  <p:cNvPr id="4775" name="Google Shape;4775;p7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6" name="Google Shape;4776;p78"/>
                  <p:cNvGrpSpPr/>
                  <p:nvPr/>
                </p:nvGrpSpPr>
                <p:grpSpPr>
                  <a:xfrm>
                    <a:off x="1501054" y="3655851"/>
                    <a:ext cx="155286" cy="198867"/>
                    <a:chOff x="1501054" y="3655851"/>
                    <a:chExt cx="155286" cy="198867"/>
                  </a:xfrm>
                </p:grpSpPr>
                <p:sp>
                  <p:nvSpPr>
                    <p:cNvPr id="4777" name="Google Shape;4777;p7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79" name="Google Shape;4779;p78"/>
              <p:cNvGrpSpPr/>
              <p:nvPr/>
            </p:nvGrpSpPr>
            <p:grpSpPr>
              <a:xfrm>
                <a:off x="724986" y="3800594"/>
                <a:ext cx="532950" cy="302090"/>
                <a:chOff x="724986" y="3800594"/>
                <a:chExt cx="532950" cy="302090"/>
              </a:xfrm>
            </p:grpSpPr>
            <p:grpSp>
              <p:nvGrpSpPr>
                <p:cNvPr id="4780" name="Google Shape;4780;p78"/>
                <p:cNvGrpSpPr/>
                <p:nvPr/>
              </p:nvGrpSpPr>
              <p:grpSpPr>
                <a:xfrm>
                  <a:off x="724986" y="4044367"/>
                  <a:ext cx="181314" cy="25626"/>
                  <a:chOff x="724986" y="4044367"/>
                  <a:chExt cx="181314" cy="25626"/>
                </a:xfrm>
              </p:grpSpPr>
              <p:sp>
                <p:nvSpPr>
                  <p:cNvPr id="4781" name="Google Shape;4781;p7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3" name="Google Shape;4783;p78"/>
                <p:cNvGrpSpPr/>
                <p:nvPr/>
              </p:nvGrpSpPr>
              <p:grpSpPr>
                <a:xfrm>
                  <a:off x="906290" y="3800594"/>
                  <a:ext cx="351646" cy="302090"/>
                  <a:chOff x="906290" y="3800594"/>
                  <a:chExt cx="351646" cy="302090"/>
                </a:xfrm>
              </p:grpSpPr>
              <p:grpSp>
                <p:nvGrpSpPr>
                  <p:cNvPr id="4784" name="Google Shape;4784;p78"/>
                  <p:cNvGrpSpPr/>
                  <p:nvPr/>
                </p:nvGrpSpPr>
                <p:grpSpPr>
                  <a:xfrm>
                    <a:off x="1084172" y="3842857"/>
                    <a:ext cx="173764" cy="217131"/>
                    <a:chOff x="1084172" y="3842857"/>
                    <a:chExt cx="173764" cy="217131"/>
                  </a:xfrm>
                </p:grpSpPr>
                <p:grpSp>
                  <p:nvGrpSpPr>
                    <p:cNvPr id="4785" name="Google Shape;4785;p78"/>
                    <p:cNvGrpSpPr/>
                    <p:nvPr/>
                  </p:nvGrpSpPr>
                  <p:grpSpPr>
                    <a:xfrm>
                      <a:off x="1156862" y="3936509"/>
                      <a:ext cx="101073" cy="25622"/>
                      <a:chOff x="1156862" y="3936509"/>
                      <a:chExt cx="101073" cy="25622"/>
                    </a:xfrm>
                  </p:grpSpPr>
                  <p:sp>
                    <p:nvSpPr>
                      <p:cNvPr id="4786" name="Google Shape;4786;p7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8" name="Google Shape;4788;p7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9" name="Google Shape;4789;p7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78"/>
                <p:cNvGrpSpPr/>
                <p:nvPr/>
              </p:nvGrpSpPr>
              <p:grpSpPr>
                <a:xfrm>
                  <a:off x="724986" y="3830189"/>
                  <a:ext cx="189533" cy="25626"/>
                  <a:chOff x="724986" y="3830189"/>
                  <a:chExt cx="189533" cy="25626"/>
                </a:xfrm>
              </p:grpSpPr>
              <p:sp>
                <p:nvSpPr>
                  <p:cNvPr id="4792" name="Google Shape;4792;p7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794" name="Google Shape;4794;p78"/>
          <p:cNvGrpSpPr/>
          <p:nvPr/>
        </p:nvGrpSpPr>
        <p:grpSpPr>
          <a:xfrm>
            <a:off x="2253298" y="2249677"/>
            <a:ext cx="948701" cy="935378"/>
            <a:chOff x="2253298" y="2428317"/>
            <a:chExt cx="948701" cy="935378"/>
          </a:xfrm>
        </p:grpSpPr>
        <p:sp>
          <p:nvSpPr>
            <p:cNvPr id="4795" name="Google Shape;4795;p7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31"/>
        <p:cNvGrpSpPr/>
        <p:nvPr/>
      </p:nvGrpSpPr>
      <p:grpSpPr>
        <a:xfrm>
          <a:off x="0" y="0"/>
          <a:ext cx="0" cy="0"/>
          <a:chOff x="0" y="0"/>
          <a:chExt cx="0" cy="0"/>
        </a:xfrm>
      </p:grpSpPr>
      <p:grpSp>
        <p:nvGrpSpPr>
          <p:cNvPr id="4832" name="Google Shape;4832;p79"/>
          <p:cNvGrpSpPr/>
          <p:nvPr/>
        </p:nvGrpSpPr>
        <p:grpSpPr>
          <a:xfrm>
            <a:off x="3339744" y="952977"/>
            <a:ext cx="2363393" cy="1017867"/>
            <a:chOff x="3292400" y="1219146"/>
            <a:chExt cx="2615240" cy="1110239"/>
          </a:xfrm>
        </p:grpSpPr>
        <p:sp>
          <p:nvSpPr>
            <p:cNvPr id="4833" name="Google Shape;4833;p7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34" name="Google Shape;4834;p7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35" name="Google Shape;4835;p7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836" name="Google Shape;4836;p7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837" name="Google Shape;4837;p7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838" name="Google Shape;4838;p7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839" name="Google Shape;4839;p7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840" name="Google Shape;4840;p7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841" name="Google Shape;4841;p7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842" name="Google Shape;4842;p7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843" name="Google Shape;4843;p7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844" name="Google Shape;4844;p7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845" name="Google Shape;4845;p7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846" name="Google Shape;4846;p7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847" name="Google Shape;4847;p79"/>
            <p:cNvGrpSpPr/>
            <p:nvPr/>
          </p:nvGrpSpPr>
          <p:grpSpPr>
            <a:xfrm>
              <a:off x="3748438" y="1378608"/>
              <a:ext cx="2159202" cy="903971"/>
              <a:chOff x="1683525" y="2179850"/>
              <a:chExt cx="4519050" cy="2134525"/>
            </a:xfrm>
          </p:grpSpPr>
          <p:sp>
            <p:nvSpPr>
              <p:cNvPr id="4848" name="Google Shape;4848;p7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49" name="Google Shape;4849;p7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50" name="Google Shape;4850;p7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51" name="Google Shape;4851;p7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52" name="Google Shape;4852;p7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53" name="Google Shape;4853;p7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54" name="Google Shape;4854;p7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55" name="Google Shape;4855;p7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56" name="Google Shape;4856;p7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57" name="Google Shape;4857;p7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58" name="Google Shape;4858;p7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59" name="Google Shape;4859;p7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860" name="Google Shape;4860;p79"/>
          <p:cNvGraphicFramePr/>
          <p:nvPr/>
        </p:nvGraphicFramePr>
        <p:xfrm>
          <a:off x="5935838" y="2130450"/>
          <a:ext cx="3000000" cy="3000000"/>
        </p:xfrm>
        <a:graphic>
          <a:graphicData uri="http://schemas.openxmlformats.org/drawingml/2006/table">
            <a:tbl>
              <a:tblPr>
                <a:noFill/>
                <a:tableStyleId>{8AD3F923-1703-4067-BE32-A28A3E9AC00D}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861" name="Google Shape;4861;p79"/>
          <p:cNvGrpSpPr/>
          <p:nvPr/>
        </p:nvGrpSpPr>
        <p:grpSpPr>
          <a:xfrm>
            <a:off x="5913087" y="3189047"/>
            <a:ext cx="2519825" cy="1001454"/>
            <a:chOff x="1906114" y="789980"/>
            <a:chExt cx="1487676" cy="606868"/>
          </a:xfrm>
        </p:grpSpPr>
        <p:cxnSp>
          <p:nvCxnSpPr>
            <p:cNvPr id="4862" name="Google Shape;4862;p7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863" name="Google Shape;4863;p7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864" name="Google Shape;4864;p7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865" name="Google Shape;4865;p7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866" name="Google Shape;4866;p7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867" name="Google Shape;4867;p7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868" name="Google Shape;4868;p7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869" name="Google Shape;4869;p7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876" name="Google Shape;4876;p7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877" name="Google Shape;4877;p7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878" name="Google Shape;4878;p7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79"/>
          <p:cNvGrpSpPr/>
          <p:nvPr/>
        </p:nvGrpSpPr>
        <p:grpSpPr>
          <a:xfrm>
            <a:off x="712562" y="998005"/>
            <a:ext cx="2394370" cy="976502"/>
            <a:chOff x="749309" y="1112739"/>
            <a:chExt cx="2371603" cy="976502"/>
          </a:xfrm>
        </p:grpSpPr>
        <p:sp>
          <p:nvSpPr>
            <p:cNvPr id="4880" name="Google Shape;4880;p7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12" name="Google Shape;4912;p79"/>
          <p:cNvGraphicFramePr/>
          <p:nvPr/>
        </p:nvGraphicFramePr>
        <p:xfrm>
          <a:off x="5935863" y="996300"/>
          <a:ext cx="3000000" cy="3000000"/>
        </p:xfrm>
        <a:graphic>
          <a:graphicData uri="http://schemas.openxmlformats.org/drawingml/2006/table">
            <a:tbl>
              <a:tblPr>
                <a:noFill/>
                <a:tableStyleId>{8AD3F923-1703-4067-BE32-A28A3E9AC00D}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13" name="Google Shape;4913;p79"/>
          <p:cNvGraphicFramePr/>
          <p:nvPr/>
        </p:nvGraphicFramePr>
        <p:xfrm>
          <a:off x="3342575" y="2130450"/>
          <a:ext cx="3000000" cy="3000000"/>
        </p:xfrm>
        <a:graphic>
          <a:graphicData uri="http://schemas.openxmlformats.org/drawingml/2006/table">
            <a:tbl>
              <a:tblPr>
                <a:noFill/>
                <a:tableStyleId>{8AD3F923-1703-4067-BE32-A28A3E9AC00D}</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14" name="Google Shape;4914;p79"/>
          <p:cNvGrpSpPr/>
          <p:nvPr/>
        </p:nvGrpSpPr>
        <p:grpSpPr>
          <a:xfrm>
            <a:off x="4086504" y="2517093"/>
            <a:ext cx="1517436" cy="74460"/>
            <a:chOff x="3980086" y="2804397"/>
            <a:chExt cx="1227600" cy="66900"/>
          </a:xfrm>
        </p:grpSpPr>
        <p:sp>
          <p:nvSpPr>
            <p:cNvPr id="4915" name="Google Shape;4915;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7" name="Google Shape;4917;p79"/>
          <p:cNvGrpSpPr/>
          <p:nvPr/>
        </p:nvGrpSpPr>
        <p:grpSpPr>
          <a:xfrm>
            <a:off x="4711569" y="2809680"/>
            <a:ext cx="892956" cy="74460"/>
            <a:chOff x="3980086" y="2804397"/>
            <a:chExt cx="1227600" cy="66900"/>
          </a:xfrm>
        </p:grpSpPr>
        <p:sp>
          <p:nvSpPr>
            <p:cNvPr id="4918" name="Google Shape;4918;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79"/>
          <p:cNvGrpSpPr/>
          <p:nvPr/>
        </p:nvGrpSpPr>
        <p:grpSpPr>
          <a:xfrm>
            <a:off x="3344661" y="3168563"/>
            <a:ext cx="2363244" cy="1005943"/>
            <a:chOff x="3358415" y="3361302"/>
            <a:chExt cx="2363244" cy="1024695"/>
          </a:xfrm>
        </p:grpSpPr>
        <p:grpSp>
          <p:nvGrpSpPr>
            <p:cNvPr id="4921" name="Google Shape;4921;p79"/>
            <p:cNvGrpSpPr/>
            <p:nvPr/>
          </p:nvGrpSpPr>
          <p:grpSpPr>
            <a:xfrm>
              <a:off x="3358415" y="3361302"/>
              <a:ext cx="441300" cy="1024695"/>
              <a:chOff x="3358415" y="3361302"/>
              <a:chExt cx="441300" cy="1024695"/>
            </a:xfrm>
          </p:grpSpPr>
          <p:sp>
            <p:nvSpPr>
              <p:cNvPr id="4922" name="Google Shape;4922;p7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79"/>
            <p:cNvGrpSpPr/>
            <p:nvPr/>
          </p:nvGrpSpPr>
          <p:grpSpPr>
            <a:xfrm>
              <a:off x="3838901" y="3361302"/>
              <a:ext cx="441300" cy="1024695"/>
              <a:chOff x="3838901" y="3361302"/>
              <a:chExt cx="441300" cy="1024695"/>
            </a:xfrm>
          </p:grpSpPr>
          <p:sp>
            <p:nvSpPr>
              <p:cNvPr id="4929" name="Google Shape;4929;p7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5" name="Google Shape;4935;p79"/>
            <p:cNvGrpSpPr/>
            <p:nvPr/>
          </p:nvGrpSpPr>
          <p:grpSpPr>
            <a:xfrm>
              <a:off x="4319387" y="3361302"/>
              <a:ext cx="441300" cy="1024695"/>
              <a:chOff x="4319387" y="3361302"/>
              <a:chExt cx="441300" cy="1024695"/>
            </a:xfrm>
          </p:grpSpPr>
          <p:sp>
            <p:nvSpPr>
              <p:cNvPr id="4936" name="Google Shape;4936;p7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79"/>
            <p:cNvGrpSpPr/>
            <p:nvPr/>
          </p:nvGrpSpPr>
          <p:grpSpPr>
            <a:xfrm>
              <a:off x="4799873" y="3361302"/>
              <a:ext cx="441300" cy="1024695"/>
              <a:chOff x="4799873" y="3361302"/>
              <a:chExt cx="441300" cy="1024695"/>
            </a:xfrm>
          </p:grpSpPr>
          <p:sp>
            <p:nvSpPr>
              <p:cNvPr id="4943" name="Google Shape;4943;p7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79"/>
            <p:cNvGrpSpPr/>
            <p:nvPr/>
          </p:nvGrpSpPr>
          <p:grpSpPr>
            <a:xfrm>
              <a:off x="5280360" y="3361302"/>
              <a:ext cx="441300" cy="1024695"/>
              <a:chOff x="5280360" y="3361302"/>
              <a:chExt cx="441300" cy="1024695"/>
            </a:xfrm>
          </p:grpSpPr>
          <p:sp>
            <p:nvSpPr>
              <p:cNvPr id="4950" name="Google Shape;4950;p7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956" name="Google Shape;4956;p79"/>
          <p:cNvGraphicFramePr/>
          <p:nvPr/>
        </p:nvGraphicFramePr>
        <p:xfrm>
          <a:off x="711088" y="2130450"/>
          <a:ext cx="3000000" cy="3000000"/>
        </p:xfrm>
        <a:graphic>
          <a:graphicData uri="http://schemas.openxmlformats.org/drawingml/2006/table">
            <a:tbl>
              <a:tblPr>
                <a:noFill/>
                <a:tableStyleId>{8AD3F923-1703-4067-BE32-A28A3E9AC00D}</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7" name="Google Shape;4957;p79"/>
          <p:cNvGrpSpPr/>
          <p:nvPr/>
        </p:nvGrpSpPr>
        <p:grpSpPr>
          <a:xfrm>
            <a:off x="712613" y="3180175"/>
            <a:ext cx="2403614" cy="1005900"/>
            <a:chOff x="726450" y="3372825"/>
            <a:chExt cx="2403614" cy="1005900"/>
          </a:xfrm>
        </p:grpSpPr>
        <p:grpSp>
          <p:nvGrpSpPr>
            <p:cNvPr id="4958" name="Google Shape;4958;p79"/>
            <p:cNvGrpSpPr/>
            <p:nvPr/>
          </p:nvGrpSpPr>
          <p:grpSpPr>
            <a:xfrm>
              <a:off x="726450" y="3696000"/>
              <a:ext cx="2403614" cy="500898"/>
              <a:chOff x="726450" y="3696000"/>
              <a:chExt cx="2403614" cy="500898"/>
            </a:xfrm>
          </p:grpSpPr>
          <p:sp>
            <p:nvSpPr>
              <p:cNvPr id="4959" name="Google Shape;4959;p7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60" name="Google Shape;4960;p7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961" name="Google Shape;4961;p79"/>
            <p:cNvGrpSpPr/>
            <p:nvPr/>
          </p:nvGrpSpPr>
          <p:grpSpPr>
            <a:xfrm>
              <a:off x="1348050" y="3372825"/>
              <a:ext cx="1720425" cy="1005900"/>
              <a:chOff x="1348050" y="3372825"/>
              <a:chExt cx="1720425" cy="1005900"/>
            </a:xfrm>
          </p:grpSpPr>
          <p:sp>
            <p:nvSpPr>
              <p:cNvPr id="4962" name="Google Shape;4962;p7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63" name="Google Shape;4963;p7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64" name="Google Shape;4964;p7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65" name="Google Shape;4965;p7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66" name="Google Shape;4966;p7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967" name="Google Shape;4967;p79"/>
            <p:cNvGrpSpPr/>
            <p:nvPr/>
          </p:nvGrpSpPr>
          <p:grpSpPr>
            <a:xfrm>
              <a:off x="1455707" y="3731058"/>
              <a:ext cx="1491150" cy="417657"/>
              <a:chOff x="1455707" y="3731058"/>
              <a:chExt cx="1491150" cy="417657"/>
            </a:xfrm>
          </p:grpSpPr>
          <p:grpSp>
            <p:nvGrpSpPr>
              <p:cNvPr id="4968" name="Google Shape;4968;p79"/>
              <p:cNvGrpSpPr/>
              <p:nvPr/>
            </p:nvGrpSpPr>
            <p:grpSpPr>
              <a:xfrm>
                <a:off x="1472938" y="3745828"/>
                <a:ext cx="72126" cy="53788"/>
                <a:chOff x="1472938" y="3745828"/>
                <a:chExt cx="72126" cy="53788"/>
              </a:xfrm>
            </p:grpSpPr>
            <p:sp>
              <p:nvSpPr>
                <p:cNvPr id="4969" name="Google Shape;4969;p7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1" name="Google Shape;4971;p79"/>
              <p:cNvGrpSpPr/>
              <p:nvPr/>
            </p:nvGrpSpPr>
            <p:grpSpPr>
              <a:xfrm>
                <a:off x="1819181" y="4089633"/>
                <a:ext cx="72126" cy="53788"/>
                <a:chOff x="1819181" y="4089633"/>
                <a:chExt cx="72126" cy="53788"/>
              </a:xfrm>
            </p:grpSpPr>
            <p:sp>
              <p:nvSpPr>
                <p:cNvPr id="4972" name="Google Shape;4972;p7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4" name="Google Shape;4974;p79"/>
              <p:cNvGrpSpPr/>
              <p:nvPr/>
            </p:nvGrpSpPr>
            <p:grpSpPr>
              <a:xfrm>
                <a:off x="1455707" y="4084171"/>
                <a:ext cx="64321" cy="64544"/>
                <a:chOff x="1455707" y="4084171"/>
                <a:chExt cx="64321" cy="64544"/>
              </a:xfrm>
            </p:grpSpPr>
            <p:sp>
              <p:nvSpPr>
                <p:cNvPr id="4975" name="Google Shape;4975;p7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79"/>
              <p:cNvGrpSpPr/>
              <p:nvPr/>
            </p:nvGrpSpPr>
            <p:grpSpPr>
              <a:xfrm>
                <a:off x="1818610" y="3731058"/>
                <a:ext cx="64321" cy="64544"/>
                <a:chOff x="1818610" y="3731058"/>
                <a:chExt cx="64321" cy="64544"/>
              </a:xfrm>
            </p:grpSpPr>
            <p:sp>
              <p:nvSpPr>
                <p:cNvPr id="4978" name="Google Shape;4978;p7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79"/>
              <p:cNvGrpSpPr/>
              <p:nvPr/>
            </p:nvGrpSpPr>
            <p:grpSpPr>
              <a:xfrm>
                <a:off x="2172491" y="4089633"/>
                <a:ext cx="72126" cy="53788"/>
                <a:chOff x="2172491" y="4089633"/>
                <a:chExt cx="72126" cy="53788"/>
              </a:xfrm>
            </p:grpSpPr>
            <p:sp>
              <p:nvSpPr>
                <p:cNvPr id="4981" name="Google Shape;4981;p7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79"/>
              <p:cNvGrpSpPr/>
              <p:nvPr/>
            </p:nvGrpSpPr>
            <p:grpSpPr>
              <a:xfrm>
                <a:off x="2171920" y="3731058"/>
                <a:ext cx="64321" cy="64544"/>
                <a:chOff x="2171920" y="3731058"/>
                <a:chExt cx="64321" cy="64544"/>
              </a:xfrm>
            </p:grpSpPr>
            <p:sp>
              <p:nvSpPr>
                <p:cNvPr id="4984" name="Google Shape;4984;p7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6" name="Google Shape;4986;p79"/>
              <p:cNvGrpSpPr/>
              <p:nvPr/>
            </p:nvGrpSpPr>
            <p:grpSpPr>
              <a:xfrm>
                <a:off x="2874730" y="3745828"/>
                <a:ext cx="72126" cy="53788"/>
                <a:chOff x="2874730" y="3745828"/>
                <a:chExt cx="72126" cy="53788"/>
              </a:xfrm>
            </p:grpSpPr>
            <p:sp>
              <p:nvSpPr>
                <p:cNvPr id="4987" name="Google Shape;4987;p7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79"/>
              <p:cNvGrpSpPr/>
              <p:nvPr/>
            </p:nvGrpSpPr>
            <p:grpSpPr>
              <a:xfrm>
                <a:off x="2878589" y="4081481"/>
                <a:ext cx="64321" cy="64544"/>
                <a:chOff x="2878589" y="4081481"/>
                <a:chExt cx="64321" cy="64544"/>
              </a:xfrm>
            </p:grpSpPr>
            <p:sp>
              <p:nvSpPr>
                <p:cNvPr id="4990" name="Google Shape;4990;p7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2" name="Google Shape;4992;p79"/>
              <p:cNvGrpSpPr/>
              <p:nvPr/>
            </p:nvGrpSpPr>
            <p:grpSpPr>
              <a:xfrm>
                <a:off x="2525796" y="4089633"/>
                <a:ext cx="72126" cy="53788"/>
                <a:chOff x="2525796" y="4089633"/>
                <a:chExt cx="72126" cy="53788"/>
              </a:xfrm>
            </p:grpSpPr>
            <p:sp>
              <p:nvSpPr>
                <p:cNvPr id="4993" name="Google Shape;4993;p7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5" name="Google Shape;4995;p79"/>
              <p:cNvGrpSpPr/>
              <p:nvPr/>
            </p:nvGrpSpPr>
            <p:grpSpPr>
              <a:xfrm>
                <a:off x="2525225" y="3731058"/>
                <a:ext cx="64321" cy="64544"/>
                <a:chOff x="2525225" y="3731058"/>
                <a:chExt cx="64321" cy="64544"/>
              </a:xfrm>
            </p:grpSpPr>
            <p:sp>
              <p:nvSpPr>
                <p:cNvPr id="4996" name="Google Shape;4996;p7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01"/>
        <p:cNvGrpSpPr/>
        <p:nvPr/>
      </p:nvGrpSpPr>
      <p:grpSpPr>
        <a:xfrm>
          <a:off x="0" y="0"/>
          <a:ext cx="0" cy="0"/>
          <a:chOff x="0" y="0"/>
          <a:chExt cx="0" cy="0"/>
        </a:xfrm>
      </p:grpSpPr>
      <p:grpSp>
        <p:nvGrpSpPr>
          <p:cNvPr id="5002" name="Google Shape;5002;p80"/>
          <p:cNvGrpSpPr/>
          <p:nvPr/>
        </p:nvGrpSpPr>
        <p:grpSpPr>
          <a:xfrm>
            <a:off x="716991" y="971306"/>
            <a:ext cx="845921" cy="690752"/>
            <a:chOff x="732428" y="1198513"/>
            <a:chExt cx="845921" cy="690752"/>
          </a:xfrm>
        </p:grpSpPr>
        <p:grpSp>
          <p:nvGrpSpPr>
            <p:cNvPr id="5003" name="Google Shape;5003;p80"/>
            <p:cNvGrpSpPr/>
            <p:nvPr/>
          </p:nvGrpSpPr>
          <p:grpSpPr>
            <a:xfrm>
              <a:off x="823030" y="1198513"/>
              <a:ext cx="755319" cy="690752"/>
              <a:chOff x="823030" y="1198513"/>
              <a:chExt cx="755319" cy="690752"/>
            </a:xfrm>
          </p:grpSpPr>
          <p:sp>
            <p:nvSpPr>
              <p:cNvPr id="5004" name="Google Shape;5004;p8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80"/>
            <p:cNvGrpSpPr/>
            <p:nvPr/>
          </p:nvGrpSpPr>
          <p:grpSpPr>
            <a:xfrm>
              <a:off x="732428" y="1239937"/>
              <a:ext cx="739912" cy="607886"/>
              <a:chOff x="732428" y="1239937"/>
              <a:chExt cx="739912" cy="607886"/>
            </a:xfrm>
          </p:grpSpPr>
          <p:sp>
            <p:nvSpPr>
              <p:cNvPr id="5007" name="Google Shape;5007;p8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9" name="Google Shape;5009;p80"/>
            <p:cNvGrpSpPr/>
            <p:nvPr/>
          </p:nvGrpSpPr>
          <p:grpSpPr>
            <a:xfrm>
              <a:off x="732428" y="1277018"/>
              <a:ext cx="702832" cy="533758"/>
              <a:chOff x="732428" y="1277018"/>
              <a:chExt cx="702832" cy="533758"/>
            </a:xfrm>
          </p:grpSpPr>
          <p:sp>
            <p:nvSpPr>
              <p:cNvPr id="5010" name="Google Shape;5010;p8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2" name="Google Shape;5012;p80"/>
            <p:cNvGrpSpPr/>
            <p:nvPr/>
          </p:nvGrpSpPr>
          <p:grpSpPr>
            <a:xfrm>
              <a:off x="931170" y="1306653"/>
              <a:ext cx="647179" cy="474455"/>
              <a:chOff x="931170" y="1306653"/>
              <a:chExt cx="647179" cy="474455"/>
            </a:xfrm>
          </p:grpSpPr>
          <p:sp>
            <p:nvSpPr>
              <p:cNvPr id="5013" name="Google Shape;5013;p8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5" name="Google Shape;5015;p8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80"/>
          <p:cNvGrpSpPr/>
          <p:nvPr/>
        </p:nvGrpSpPr>
        <p:grpSpPr>
          <a:xfrm>
            <a:off x="3948600" y="971313"/>
            <a:ext cx="634656" cy="699982"/>
            <a:chOff x="5985650" y="2860025"/>
            <a:chExt cx="1396075" cy="1539775"/>
          </a:xfrm>
        </p:grpSpPr>
        <p:sp>
          <p:nvSpPr>
            <p:cNvPr id="5017" name="Google Shape;5017;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9" name="Google Shape;5049;p80"/>
          <p:cNvGrpSpPr/>
          <p:nvPr/>
        </p:nvGrpSpPr>
        <p:grpSpPr>
          <a:xfrm>
            <a:off x="4704250" y="971306"/>
            <a:ext cx="725845" cy="699975"/>
            <a:chOff x="4249973" y="1201875"/>
            <a:chExt cx="1958568" cy="1888762"/>
          </a:xfrm>
        </p:grpSpPr>
        <p:sp>
          <p:nvSpPr>
            <p:cNvPr id="5050" name="Google Shape;5050;p8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1" name="Google Shape;5051;p80"/>
            <p:cNvGrpSpPr/>
            <p:nvPr/>
          </p:nvGrpSpPr>
          <p:grpSpPr>
            <a:xfrm>
              <a:off x="5853086" y="1789142"/>
              <a:ext cx="355454" cy="1048099"/>
              <a:chOff x="5576108" y="2016725"/>
              <a:chExt cx="565200" cy="1666560"/>
            </a:xfrm>
          </p:grpSpPr>
          <p:sp>
            <p:nvSpPr>
              <p:cNvPr id="5052" name="Google Shape;5052;p8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53" name="Google Shape;5053;p8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80"/>
            <p:cNvGrpSpPr/>
            <p:nvPr/>
          </p:nvGrpSpPr>
          <p:grpSpPr>
            <a:xfrm>
              <a:off x="4869455" y="2691676"/>
              <a:ext cx="1013897" cy="398961"/>
              <a:chOff x="4012057" y="3451825"/>
              <a:chExt cx="1612175" cy="634379"/>
            </a:xfrm>
          </p:grpSpPr>
          <p:sp>
            <p:nvSpPr>
              <p:cNvPr id="5055" name="Google Shape;5055;p8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56" name="Google Shape;5056;p8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80"/>
            <p:cNvGrpSpPr/>
            <p:nvPr/>
          </p:nvGrpSpPr>
          <p:grpSpPr>
            <a:xfrm>
              <a:off x="4276937" y="2155961"/>
              <a:ext cx="651965" cy="891358"/>
              <a:chOff x="3069908" y="2599997"/>
              <a:chExt cx="1036675" cy="1417328"/>
            </a:xfrm>
          </p:grpSpPr>
          <p:sp>
            <p:nvSpPr>
              <p:cNvPr id="5058" name="Google Shape;5058;p8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59" name="Google Shape;5059;p8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0" name="Google Shape;5060;p80"/>
            <p:cNvGrpSpPr/>
            <p:nvPr/>
          </p:nvGrpSpPr>
          <p:grpSpPr>
            <a:xfrm>
              <a:off x="5054918" y="1201875"/>
              <a:ext cx="999548" cy="602711"/>
              <a:chOff x="4306958" y="1082925"/>
              <a:chExt cx="1589359" cy="958358"/>
            </a:xfrm>
          </p:grpSpPr>
          <p:sp>
            <p:nvSpPr>
              <p:cNvPr id="5061" name="Google Shape;5061;p8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62" name="Google Shape;5062;p8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80"/>
            <p:cNvGrpSpPr/>
            <p:nvPr/>
          </p:nvGrpSpPr>
          <p:grpSpPr>
            <a:xfrm>
              <a:off x="4249973" y="1303451"/>
              <a:ext cx="799317" cy="841334"/>
              <a:chOff x="3027033" y="1244439"/>
              <a:chExt cx="1270977" cy="1337786"/>
            </a:xfrm>
          </p:grpSpPr>
          <p:sp>
            <p:nvSpPr>
              <p:cNvPr id="5064" name="Google Shape;5064;p8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65" name="Google Shape;5065;p8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6" name="Google Shape;5066;p80"/>
          <p:cNvGrpSpPr/>
          <p:nvPr/>
        </p:nvGrpSpPr>
        <p:grpSpPr>
          <a:xfrm>
            <a:off x="4057114" y="1858087"/>
            <a:ext cx="750769" cy="683784"/>
            <a:chOff x="4204684" y="2104422"/>
            <a:chExt cx="699822" cy="637382"/>
          </a:xfrm>
        </p:grpSpPr>
        <p:grpSp>
          <p:nvGrpSpPr>
            <p:cNvPr id="5067" name="Google Shape;5067;p80"/>
            <p:cNvGrpSpPr/>
            <p:nvPr/>
          </p:nvGrpSpPr>
          <p:grpSpPr>
            <a:xfrm>
              <a:off x="4204684" y="2430067"/>
              <a:ext cx="342957" cy="311738"/>
              <a:chOff x="4204684" y="2430067"/>
              <a:chExt cx="342957" cy="311738"/>
            </a:xfrm>
          </p:grpSpPr>
          <p:sp>
            <p:nvSpPr>
              <p:cNvPr id="5068" name="Google Shape;5068;p8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80"/>
            <p:cNvGrpSpPr/>
            <p:nvPr/>
          </p:nvGrpSpPr>
          <p:grpSpPr>
            <a:xfrm>
              <a:off x="4561586" y="2430067"/>
              <a:ext cx="342920" cy="311738"/>
              <a:chOff x="4561586" y="2430067"/>
              <a:chExt cx="342920" cy="311738"/>
            </a:xfrm>
          </p:grpSpPr>
          <p:sp>
            <p:nvSpPr>
              <p:cNvPr id="5071" name="Google Shape;5071;p8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80"/>
            <p:cNvGrpSpPr/>
            <p:nvPr/>
          </p:nvGrpSpPr>
          <p:grpSpPr>
            <a:xfrm>
              <a:off x="4561586" y="2104422"/>
              <a:ext cx="342920" cy="311738"/>
              <a:chOff x="4561586" y="2104422"/>
              <a:chExt cx="342920" cy="311738"/>
            </a:xfrm>
          </p:grpSpPr>
          <p:sp>
            <p:nvSpPr>
              <p:cNvPr id="5074" name="Google Shape;5074;p8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80"/>
            <p:cNvGrpSpPr/>
            <p:nvPr/>
          </p:nvGrpSpPr>
          <p:grpSpPr>
            <a:xfrm>
              <a:off x="4204684" y="2104422"/>
              <a:ext cx="342957" cy="311664"/>
              <a:chOff x="4204684" y="2104422"/>
              <a:chExt cx="342957" cy="311664"/>
            </a:xfrm>
          </p:grpSpPr>
          <p:sp>
            <p:nvSpPr>
              <p:cNvPr id="5077" name="Google Shape;5077;p8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9" name="Google Shape;5079;p80"/>
          <p:cNvGrpSpPr/>
          <p:nvPr/>
        </p:nvGrpSpPr>
        <p:grpSpPr>
          <a:xfrm>
            <a:off x="5521547" y="971301"/>
            <a:ext cx="660591" cy="688867"/>
            <a:chOff x="5830645" y="1267368"/>
            <a:chExt cx="530340" cy="553040"/>
          </a:xfrm>
        </p:grpSpPr>
        <p:sp>
          <p:nvSpPr>
            <p:cNvPr id="5080" name="Google Shape;5080;p8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1" name="Google Shape;5081;p80"/>
            <p:cNvGrpSpPr/>
            <p:nvPr/>
          </p:nvGrpSpPr>
          <p:grpSpPr>
            <a:xfrm>
              <a:off x="5830645" y="1267368"/>
              <a:ext cx="259743" cy="269909"/>
              <a:chOff x="5830645" y="1267368"/>
              <a:chExt cx="259743" cy="269909"/>
            </a:xfrm>
          </p:grpSpPr>
          <p:sp>
            <p:nvSpPr>
              <p:cNvPr id="5082" name="Google Shape;5082;p8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4" name="Google Shape;5084;p80"/>
            <p:cNvGrpSpPr/>
            <p:nvPr/>
          </p:nvGrpSpPr>
          <p:grpSpPr>
            <a:xfrm>
              <a:off x="6101293" y="1267368"/>
              <a:ext cx="259692" cy="269909"/>
              <a:chOff x="6101293" y="1267368"/>
              <a:chExt cx="259692" cy="269909"/>
            </a:xfrm>
          </p:grpSpPr>
          <p:sp>
            <p:nvSpPr>
              <p:cNvPr id="5085" name="Google Shape;5085;p8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7" name="Google Shape;5087;p80"/>
            <p:cNvGrpSpPr/>
            <p:nvPr/>
          </p:nvGrpSpPr>
          <p:grpSpPr>
            <a:xfrm>
              <a:off x="5830645" y="1550500"/>
              <a:ext cx="259692" cy="269909"/>
              <a:chOff x="5830645" y="1550500"/>
              <a:chExt cx="259692" cy="269909"/>
            </a:xfrm>
          </p:grpSpPr>
          <p:sp>
            <p:nvSpPr>
              <p:cNvPr id="5088" name="Google Shape;5088;p8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0" name="Google Shape;5090;p80"/>
            <p:cNvGrpSpPr/>
            <p:nvPr/>
          </p:nvGrpSpPr>
          <p:grpSpPr>
            <a:xfrm>
              <a:off x="6101293" y="1550500"/>
              <a:ext cx="259692" cy="269909"/>
              <a:chOff x="6101293" y="1550500"/>
              <a:chExt cx="259692" cy="269909"/>
            </a:xfrm>
          </p:grpSpPr>
          <p:sp>
            <p:nvSpPr>
              <p:cNvPr id="5091" name="Google Shape;5091;p8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3" name="Google Shape;5093;p80"/>
          <p:cNvGrpSpPr/>
          <p:nvPr/>
        </p:nvGrpSpPr>
        <p:grpSpPr>
          <a:xfrm>
            <a:off x="723700" y="1861760"/>
            <a:ext cx="697154" cy="679574"/>
            <a:chOff x="2679875" y="2361475"/>
            <a:chExt cx="780425" cy="760575"/>
          </a:xfrm>
        </p:grpSpPr>
        <p:sp>
          <p:nvSpPr>
            <p:cNvPr id="5094" name="Google Shape;5094;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80"/>
          <p:cNvGrpSpPr/>
          <p:nvPr/>
        </p:nvGrpSpPr>
        <p:grpSpPr>
          <a:xfrm>
            <a:off x="3122859" y="971352"/>
            <a:ext cx="735829" cy="684547"/>
            <a:chOff x="3351965" y="1148808"/>
            <a:chExt cx="750770" cy="698375"/>
          </a:xfrm>
        </p:grpSpPr>
        <p:grpSp>
          <p:nvGrpSpPr>
            <p:cNvPr id="5101" name="Google Shape;5101;p80"/>
            <p:cNvGrpSpPr/>
            <p:nvPr/>
          </p:nvGrpSpPr>
          <p:grpSpPr>
            <a:xfrm>
              <a:off x="3586796" y="1148808"/>
              <a:ext cx="294857" cy="286830"/>
              <a:chOff x="3750225" y="1774000"/>
              <a:chExt cx="149575" cy="145525"/>
            </a:xfrm>
          </p:grpSpPr>
          <p:sp>
            <p:nvSpPr>
              <p:cNvPr id="5102" name="Google Shape;5102;p8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80"/>
            <p:cNvGrpSpPr/>
            <p:nvPr/>
          </p:nvGrpSpPr>
          <p:grpSpPr>
            <a:xfrm>
              <a:off x="3779245" y="1375768"/>
              <a:ext cx="323490" cy="286978"/>
              <a:chOff x="3847850" y="1889150"/>
              <a:chExt cx="164100" cy="145600"/>
            </a:xfrm>
          </p:grpSpPr>
          <p:sp>
            <p:nvSpPr>
              <p:cNvPr id="5105" name="Google Shape;5105;p8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7" name="Google Shape;5107;p80"/>
            <p:cNvGrpSpPr/>
            <p:nvPr/>
          </p:nvGrpSpPr>
          <p:grpSpPr>
            <a:xfrm>
              <a:off x="3351965" y="1330435"/>
              <a:ext cx="295449" cy="285401"/>
              <a:chOff x="3631100" y="1866150"/>
              <a:chExt cx="149875" cy="144800"/>
            </a:xfrm>
          </p:grpSpPr>
          <p:sp>
            <p:nvSpPr>
              <p:cNvPr id="5108" name="Google Shape;5108;p8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80"/>
            <p:cNvGrpSpPr/>
            <p:nvPr/>
          </p:nvGrpSpPr>
          <p:grpSpPr>
            <a:xfrm>
              <a:off x="3548208" y="1560352"/>
              <a:ext cx="294808" cy="286830"/>
              <a:chOff x="3730650" y="1982800"/>
              <a:chExt cx="149550" cy="145525"/>
            </a:xfrm>
          </p:grpSpPr>
          <p:sp>
            <p:nvSpPr>
              <p:cNvPr id="5111" name="Google Shape;5111;p8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3" name="Google Shape;5113;p80"/>
          <p:cNvGrpSpPr/>
          <p:nvPr/>
        </p:nvGrpSpPr>
        <p:grpSpPr>
          <a:xfrm>
            <a:off x="7624512" y="971306"/>
            <a:ext cx="804565" cy="677795"/>
            <a:chOff x="7636443" y="1204988"/>
            <a:chExt cx="804565" cy="677795"/>
          </a:xfrm>
        </p:grpSpPr>
        <p:grpSp>
          <p:nvGrpSpPr>
            <p:cNvPr id="5114" name="Google Shape;5114;p80"/>
            <p:cNvGrpSpPr/>
            <p:nvPr/>
          </p:nvGrpSpPr>
          <p:grpSpPr>
            <a:xfrm>
              <a:off x="7636443" y="1509705"/>
              <a:ext cx="804565" cy="373078"/>
              <a:chOff x="7636443" y="1509705"/>
              <a:chExt cx="804565" cy="373078"/>
            </a:xfrm>
          </p:grpSpPr>
          <p:sp>
            <p:nvSpPr>
              <p:cNvPr id="5115" name="Google Shape;5115;p8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80"/>
            <p:cNvGrpSpPr/>
            <p:nvPr/>
          </p:nvGrpSpPr>
          <p:grpSpPr>
            <a:xfrm>
              <a:off x="7636443" y="1408133"/>
              <a:ext cx="804565" cy="373078"/>
              <a:chOff x="7636443" y="1408133"/>
              <a:chExt cx="804565" cy="373078"/>
            </a:xfrm>
          </p:grpSpPr>
          <p:sp>
            <p:nvSpPr>
              <p:cNvPr id="5118" name="Google Shape;5118;p8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80"/>
            <p:cNvGrpSpPr/>
            <p:nvPr/>
          </p:nvGrpSpPr>
          <p:grpSpPr>
            <a:xfrm>
              <a:off x="7636443" y="1306560"/>
              <a:ext cx="804565" cy="373078"/>
              <a:chOff x="7636443" y="1306560"/>
              <a:chExt cx="804565" cy="373078"/>
            </a:xfrm>
          </p:grpSpPr>
          <p:sp>
            <p:nvSpPr>
              <p:cNvPr id="5121" name="Google Shape;5121;p8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80"/>
            <p:cNvGrpSpPr/>
            <p:nvPr/>
          </p:nvGrpSpPr>
          <p:grpSpPr>
            <a:xfrm>
              <a:off x="7636443" y="1204988"/>
              <a:ext cx="804565" cy="373078"/>
              <a:chOff x="7636443" y="1204988"/>
              <a:chExt cx="804565" cy="373078"/>
            </a:xfrm>
          </p:grpSpPr>
          <p:sp>
            <p:nvSpPr>
              <p:cNvPr id="5124" name="Google Shape;5124;p8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8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6" name="Google Shape;5126;p80"/>
          <p:cNvGrpSpPr/>
          <p:nvPr/>
        </p:nvGrpSpPr>
        <p:grpSpPr>
          <a:xfrm>
            <a:off x="4963358" y="1878721"/>
            <a:ext cx="661339" cy="661188"/>
            <a:chOff x="3990000" y="975400"/>
            <a:chExt cx="3934200" cy="3933300"/>
          </a:xfrm>
        </p:grpSpPr>
        <p:sp>
          <p:nvSpPr>
            <p:cNvPr id="5127" name="Google Shape;5127;p8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8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8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80"/>
          <p:cNvGrpSpPr/>
          <p:nvPr/>
        </p:nvGrpSpPr>
        <p:grpSpPr>
          <a:xfrm>
            <a:off x="6607006" y="1857359"/>
            <a:ext cx="868881" cy="684241"/>
            <a:chOff x="6598259" y="2078634"/>
            <a:chExt cx="868881" cy="684241"/>
          </a:xfrm>
        </p:grpSpPr>
        <p:sp>
          <p:nvSpPr>
            <p:cNvPr id="5132" name="Google Shape;5132;p8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8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8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8" name="Google Shape;5138;p80"/>
            <p:cNvGrpSpPr/>
            <p:nvPr/>
          </p:nvGrpSpPr>
          <p:grpSpPr>
            <a:xfrm>
              <a:off x="6808175" y="2078634"/>
              <a:ext cx="452229" cy="684241"/>
              <a:chOff x="6808175" y="2078634"/>
              <a:chExt cx="452229" cy="684241"/>
            </a:xfrm>
          </p:grpSpPr>
          <p:sp>
            <p:nvSpPr>
              <p:cNvPr id="5139" name="Google Shape;5139;p8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8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5" name="Google Shape;5145;p80"/>
              <p:cNvGrpSpPr/>
              <p:nvPr/>
            </p:nvGrpSpPr>
            <p:grpSpPr>
              <a:xfrm>
                <a:off x="6821586" y="2078634"/>
                <a:ext cx="426871" cy="684241"/>
                <a:chOff x="6821586" y="2078634"/>
                <a:chExt cx="426871" cy="684241"/>
              </a:xfrm>
            </p:grpSpPr>
            <p:grpSp>
              <p:nvGrpSpPr>
                <p:cNvPr id="5146" name="Google Shape;5146;p80"/>
                <p:cNvGrpSpPr/>
                <p:nvPr/>
              </p:nvGrpSpPr>
              <p:grpSpPr>
                <a:xfrm>
                  <a:off x="6821586" y="2078634"/>
                  <a:ext cx="426871" cy="684241"/>
                  <a:chOff x="6821586" y="2078634"/>
                  <a:chExt cx="426871" cy="684241"/>
                </a:xfrm>
              </p:grpSpPr>
              <p:sp>
                <p:nvSpPr>
                  <p:cNvPr id="5147" name="Google Shape;5147;p8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8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6" name="Google Shape;5166;p8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72" name="Google Shape;5172;p80"/>
          <p:cNvGrpSpPr/>
          <p:nvPr/>
        </p:nvGrpSpPr>
        <p:grpSpPr>
          <a:xfrm>
            <a:off x="5780173" y="1862968"/>
            <a:ext cx="671358" cy="671358"/>
            <a:chOff x="6535625" y="760425"/>
            <a:chExt cx="1665900" cy="1665900"/>
          </a:xfrm>
        </p:grpSpPr>
        <p:sp>
          <p:nvSpPr>
            <p:cNvPr id="5173" name="Google Shape;5173;p8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80"/>
          <p:cNvGrpSpPr/>
          <p:nvPr/>
        </p:nvGrpSpPr>
        <p:grpSpPr>
          <a:xfrm>
            <a:off x="716989" y="3531368"/>
            <a:ext cx="1340789" cy="640830"/>
            <a:chOff x="238125" y="1151100"/>
            <a:chExt cx="7139450" cy="3412300"/>
          </a:xfrm>
        </p:grpSpPr>
        <p:sp>
          <p:nvSpPr>
            <p:cNvPr id="5178" name="Google Shape;5178;p8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0" name="Google Shape;5190;p80"/>
          <p:cNvGrpSpPr/>
          <p:nvPr/>
        </p:nvGrpSpPr>
        <p:grpSpPr>
          <a:xfrm>
            <a:off x="5584212" y="2734649"/>
            <a:ext cx="985357" cy="585764"/>
            <a:chOff x="5145061" y="2881789"/>
            <a:chExt cx="1107641" cy="658458"/>
          </a:xfrm>
        </p:grpSpPr>
        <p:grpSp>
          <p:nvGrpSpPr>
            <p:cNvPr id="5191" name="Google Shape;5191;p80"/>
            <p:cNvGrpSpPr/>
            <p:nvPr/>
          </p:nvGrpSpPr>
          <p:grpSpPr>
            <a:xfrm>
              <a:off x="5722989" y="3244587"/>
              <a:ext cx="529713" cy="295659"/>
              <a:chOff x="5722989" y="3244587"/>
              <a:chExt cx="529713" cy="295659"/>
            </a:xfrm>
          </p:grpSpPr>
          <p:sp>
            <p:nvSpPr>
              <p:cNvPr id="5192" name="Google Shape;5192;p8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93" name="Google Shape;5193;p8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94" name="Google Shape;5194;p80"/>
            <p:cNvGrpSpPr/>
            <p:nvPr/>
          </p:nvGrpSpPr>
          <p:grpSpPr>
            <a:xfrm>
              <a:off x="5145061" y="3244587"/>
              <a:ext cx="536807" cy="295659"/>
              <a:chOff x="5145061" y="3244587"/>
              <a:chExt cx="536807" cy="295659"/>
            </a:xfrm>
          </p:grpSpPr>
          <p:sp>
            <p:nvSpPr>
              <p:cNvPr id="5195" name="Google Shape;5195;p8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96" name="Google Shape;5196;p8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97" name="Google Shape;5197;p80"/>
            <p:cNvGrpSpPr/>
            <p:nvPr/>
          </p:nvGrpSpPr>
          <p:grpSpPr>
            <a:xfrm>
              <a:off x="5341327" y="2898245"/>
              <a:ext cx="532309" cy="614891"/>
              <a:chOff x="5341327" y="2898245"/>
              <a:chExt cx="532309" cy="614891"/>
            </a:xfrm>
          </p:grpSpPr>
          <p:sp>
            <p:nvSpPr>
              <p:cNvPr id="5198" name="Google Shape;5198;p8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99" name="Google Shape;5199;p8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00" name="Google Shape;5200;p80"/>
            <p:cNvGrpSpPr/>
            <p:nvPr/>
          </p:nvGrpSpPr>
          <p:grpSpPr>
            <a:xfrm>
              <a:off x="5532290" y="2881789"/>
              <a:ext cx="620516" cy="305456"/>
              <a:chOff x="5532290" y="2881789"/>
              <a:chExt cx="620516" cy="305456"/>
            </a:xfrm>
          </p:grpSpPr>
          <p:sp>
            <p:nvSpPr>
              <p:cNvPr id="5201" name="Google Shape;5201;p8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02" name="Google Shape;5202;p8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03" name="Google Shape;5203;p80"/>
          <p:cNvGrpSpPr/>
          <p:nvPr/>
        </p:nvGrpSpPr>
        <p:grpSpPr>
          <a:xfrm>
            <a:off x="8163135" y="3526707"/>
            <a:ext cx="269068" cy="645491"/>
            <a:chOff x="7026852" y="3311869"/>
            <a:chExt cx="434331" cy="1041954"/>
          </a:xfrm>
        </p:grpSpPr>
        <p:sp>
          <p:nvSpPr>
            <p:cNvPr id="5204" name="Google Shape;5204;p8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80"/>
          <p:cNvGrpSpPr/>
          <p:nvPr/>
        </p:nvGrpSpPr>
        <p:grpSpPr>
          <a:xfrm>
            <a:off x="6179716" y="3565945"/>
            <a:ext cx="293882" cy="293836"/>
            <a:chOff x="4873519" y="3311869"/>
            <a:chExt cx="499374" cy="499296"/>
          </a:xfrm>
        </p:grpSpPr>
        <p:sp>
          <p:nvSpPr>
            <p:cNvPr id="5208" name="Google Shape;5208;p8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0" name="Google Shape;5210;p80"/>
          <p:cNvGrpSpPr/>
          <p:nvPr/>
        </p:nvGrpSpPr>
        <p:grpSpPr>
          <a:xfrm>
            <a:off x="6179716" y="3878316"/>
            <a:ext cx="293882" cy="293882"/>
            <a:chOff x="4873519" y="3875839"/>
            <a:chExt cx="499374" cy="499374"/>
          </a:xfrm>
        </p:grpSpPr>
        <p:sp>
          <p:nvSpPr>
            <p:cNvPr id="5211" name="Google Shape;5211;p8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3" name="Google Shape;5213;p80"/>
          <p:cNvGrpSpPr/>
          <p:nvPr/>
        </p:nvGrpSpPr>
        <p:grpSpPr>
          <a:xfrm>
            <a:off x="2410244" y="1850269"/>
            <a:ext cx="698104" cy="698208"/>
            <a:chOff x="2565073" y="2075876"/>
            <a:chExt cx="672482" cy="672518"/>
          </a:xfrm>
        </p:grpSpPr>
        <p:sp>
          <p:nvSpPr>
            <p:cNvPr id="5214" name="Google Shape;5214;p8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8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5220;p80"/>
          <p:cNvGrpSpPr/>
          <p:nvPr/>
        </p:nvGrpSpPr>
        <p:grpSpPr>
          <a:xfrm>
            <a:off x="5633655" y="3534869"/>
            <a:ext cx="438354" cy="637329"/>
            <a:chOff x="1697726" y="3244179"/>
            <a:chExt cx="788124" cy="1146069"/>
          </a:xfrm>
        </p:grpSpPr>
        <p:sp>
          <p:nvSpPr>
            <p:cNvPr id="5221" name="Google Shape;5221;p8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3" name="Google Shape;5223;p80"/>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4" name="Google Shape;5224;p80"/>
          <p:cNvGrpSpPr/>
          <p:nvPr/>
        </p:nvGrpSpPr>
        <p:grpSpPr>
          <a:xfrm>
            <a:off x="7634869" y="1863232"/>
            <a:ext cx="799565" cy="670282"/>
            <a:chOff x="7617850" y="2063282"/>
            <a:chExt cx="799565" cy="670282"/>
          </a:xfrm>
        </p:grpSpPr>
        <p:cxnSp>
          <p:nvCxnSpPr>
            <p:cNvPr id="5225" name="Google Shape;5225;p8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26" name="Google Shape;5226;p8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27" name="Google Shape;5227;p8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28" name="Google Shape;5228;p8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29" name="Google Shape;5229;p8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30" name="Google Shape;5230;p8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31" name="Google Shape;5231;p80"/>
            <p:cNvGrpSpPr/>
            <p:nvPr/>
          </p:nvGrpSpPr>
          <p:grpSpPr>
            <a:xfrm>
              <a:off x="7734309" y="2063282"/>
              <a:ext cx="570957" cy="620095"/>
              <a:chOff x="7734309" y="2063282"/>
              <a:chExt cx="570957" cy="620095"/>
            </a:xfrm>
          </p:grpSpPr>
          <p:grpSp>
            <p:nvGrpSpPr>
              <p:cNvPr id="5232" name="Google Shape;5232;p80"/>
              <p:cNvGrpSpPr/>
              <p:nvPr/>
            </p:nvGrpSpPr>
            <p:grpSpPr>
              <a:xfrm>
                <a:off x="8031573" y="2063282"/>
                <a:ext cx="273693" cy="620095"/>
                <a:chOff x="8031573" y="2063282"/>
                <a:chExt cx="273693" cy="620095"/>
              </a:xfrm>
            </p:grpSpPr>
            <p:sp>
              <p:nvSpPr>
                <p:cNvPr id="5233" name="Google Shape;5233;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80"/>
              <p:cNvGrpSpPr/>
              <p:nvPr/>
            </p:nvGrpSpPr>
            <p:grpSpPr>
              <a:xfrm flipH="1">
                <a:off x="7734309" y="2063282"/>
                <a:ext cx="273693" cy="620095"/>
                <a:chOff x="8031573" y="2063282"/>
                <a:chExt cx="273693" cy="620095"/>
              </a:xfrm>
            </p:grpSpPr>
            <p:sp>
              <p:nvSpPr>
                <p:cNvPr id="5238" name="Google Shape;5238;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42" name="Google Shape;5242;p80"/>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0"/>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4" name="Google Shape;5244;p80"/>
          <p:cNvGrpSpPr/>
          <p:nvPr/>
        </p:nvGrpSpPr>
        <p:grpSpPr>
          <a:xfrm>
            <a:off x="7821475" y="2716715"/>
            <a:ext cx="602567" cy="601884"/>
            <a:chOff x="1186975" y="238125"/>
            <a:chExt cx="5244275" cy="5238325"/>
          </a:xfrm>
        </p:grpSpPr>
        <p:sp>
          <p:nvSpPr>
            <p:cNvPr id="5245" name="Google Shape;5245;p8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80"/>
          <p:cNvGrpSpPr/>
          <p:nvPr/>
        </p:nvGrpSpPr>
        <p:grpSpPr>
          <a:xfrm>
            <a:off x="3264213" y="1856199"/>
            <a:ext cx="651848" cy="687338"/>
            <a:chOff x="3400515" y="2056248"/>
            <a:chExt cx="698134" cy="735987"/>
          </a:xfrm>
        </p:grpSpPr>
        <p:grpSp>
          <p:nvGrpSpPr>
            <p:cNvPr id="5250" name="Google Shape;5250;p80"/>
            <p:cNvGrpSpPr/>
            <p:nvPr/>
          </p:nvGrpSpPr>
          <p:grpSpPr>
            <a:xfrm>
              <a:off x="3400515" y="2283913"/>
              <a:ext cx="312919" cy="219900"/>
              <a:chOff x="3400515" y="2283913"/>
              <a:chExt cx="312919" cy="219900"/>
            </a:xfrm>
          </p:grpSpPr>
          <p:sp>
            <p:nvSpPr>
              <p:cNvPr id="5251" name="Google Shape;5251;p8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52" name="Google Shape;5252;p8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53" name="Google Shape;5253;p80"/>
            <p:cNvGrpSpPr/>
            <p:nvPr/>
          </p:nvGrpSpPr>
          <p:grpSpPr>
            <a:xfrm>
              <a:off x="3547823" y="2461089"/>
              <a:ext cx="219900" cy="331146"/>
              <a:chOff x="3547823" y="2461089"/>
              <a:chExt cx="219900" cy="331146"/>
            </a:xfrm>
          </p:grpSpPr>
          <p:sp>
            <p:nvSpPr>
              <p:cNvPr id="5254" name="Google Shape;5254;p8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55" name="Google Shape;5255;p8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256" name="Google Shape;5256;p80"/>
            <p:cNvGrpSpPr/>
            <p:nvPr/>
          </p:nvGrpSpPr>
          <p:grpSpPr>
            <a:xfrm>
              <a:off x="3734138" y="2461089"/>
              <a:ext cx="219900" cy="331146"/>
              <a:chOff x="3734138" y="2461089"/>
              <a:chExt cx="219900" cy="331146"/>
            </a:xfrm>
          </p:grpSpPr>
          <p:sp>
            <p:nvSpPr>
              <p:cNvPr id="5257" name="Google Shape;5257;p8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58" name="Google Shape;5258;p8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259" name="Google Shape;5259;p80"/>
            <p:cNvGrpSpPr/>
            <p:nvPr/>
          </p:nvGrpSpPr>
          <p:grpSpPr>
            <a:xfrm>
              <a:off x="3787560" y="2281742"/>
              <a:ext cx="311089" cy="219900"/>
              <a:chOff x="3787560" y="2281742"/>
              <a:chExt cx="311089" cy="219900"/>
            </a:xfrm>
          </p:grpSpPr>
          <p:sp>
            <p:nvSpPr>
              <p:cNvPr id="5260" name="Google Shape;5260;p8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61" name="Google Shape;5261;p8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262" name="Google Shape;5262;p80"/>
            <p:cNvGrpSpPr/>
            <p:nvPr/>
          </p:nvGrpSpPr>
          <p:grpSpPr>
            <a:xfrm>
              <a:off x="3637290" y="2056248"/>
              <a:ext cx="219900" cy="330736"/>
              <a:chOff x="3637290" y="2056248"/>
              <a:chExt cx="219900" cy="330736"/>
            </a:xfrm>
          </p:grpSpPr>
          <p:sp>
            <p:nvSpPr>
              <p:cNvPr id="5263" name="Google Shape;5263;p8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264" name="Google Shape;5264;p8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265" name="Google Shape;5265;p80"/>
          <p:cNvGrpSpPr/>
          <p:nvPr/>
        </p:nvGrpSpPr>
        <p:grpSpPr>
          <a:xfrm>
            <a:off x="2555919" y="2726205"/>
            <a:ext cx="1268144" cy="592394"/>
            <a:chOff x="238125" y="1188750"/>
            <a:chExt cx="7140450" cy="3335550"/>
          </a:xfrm>
        </p:grpSpPr>
        <p:sp>
          <p:nvSpPr>
            <p:cNvPr id="5266" name="Google Shape;5266;p8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1" name="Google Shape;5271;p80"/>
          <p:cNvGrpSpPr/>
          <p:nvPr/>
        </p:nvGrpSpPr>
        <p:grpSpPr>
          <a:xfrm>
            <a:off x="6663819" y="2728360"/>
            <a:ext cx="1053944" cy="590147"/>
            <a:chOff x="238125" y="1335475"/>
            <a:chExt cx="5418735" cy="3034175"/>
          </a:xfrm>
        </p:grpSpPr>
        <p:sp>
          <p:nvSpPr>
            <p:cNvPr id="5272" name="Google Shape;5272;p8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5" name="Google Shape;5275;p80"/>
          <p:cNvGrpSpPr/>
          <p:nvPr/>
        </p:nvGrpSpPr>
        <p:grpSpPr>
          <a:xfrm>
            <a:off x="4094628" y="3533259"/>
            <a:ext cx="1268207" cy="638939"/>
            <a:chOff x="3967651" y="3645904"/>
            <a:chExt cx="1479304" cy="745292"/>
          </a:xfrm>
        </p:grpSpPr>
        <p:grpSp>
          <p:nvGrpSpPr>
            <p:cNvPr id="5276" name="Google Shape;5276;p80"/>
            <p:cNvGrpSpPr/>
            <p:nvPr/>
          </p:nvGrpSpPr>
          <p:grpSpPr>
            <a:xfrm>
              <a:off x="3967651" y="4009026"/>
              <a:ext cx="1479304" cy="382170"/>
              <a:chOff x="3967651" y="4009026"/>
              <a:chExt cx="1479304" cy="382170"/>
            </a:xfrm>
          </p:grpSpPr>
          <p:grpSp>
            <p:nvGrpSpPr>
              <p:cNvPr id="5277" name="Google Shape;5277;p80"/>
              <p:cNvGrpSpPr/>
              <p:nvPr/>
            </p:nvGrpSpPr>
            <p:grpSpPr>
              <a:xfrm>
                <a:off x="4892216" y="4195630"/>
                <a:ext cx="554739" cy="195566"/>
                <a:chOff x="3604375" y="4892160"/>
                <a:chExt cx="1651500" cy="582215"/>
              </a:xfrm>
            </p:grpSpPr>
            <p:sp>
              <p:nvSpPr>
                <p:cNvPr id="5278" name="Google Shape;5278;p8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8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0" name="Google Shape;5280;p80"/>
              <p:cNvGrpSpPr/>
              <p:nvPr/>
            </p:nvGrpSpPr>
            <p:grpSpPr>
              <a:xfrm>
                <a:off x="3967651" y="4146303"/>
                <a:ext cx="579402" cy="244893"/>
                <a:chOff x="851875" y="4745310"/>
                <a:chExt cx="1724925" cy="729065"/>
              </a:xfrm>
            </p:grpSpPr>
            <p:sp>
              <p:nvSpPr>
                <p:cNvPr id="5281" name="Google Shape;5281;p8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8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3" name="Google Shape;5283;p80"/>
              <p:cNvGrpSpPr/>
              <p:nvPr/>
            </p:nvGrpSpPr>
            <p:grpSpPr>
              <a:xfrm>
                <a:off x="4460753" y="4009026"/>
                <a:ext cx="493110" cy="382170"/>
                <a:chOff x="2319875" y="4336625"/>
                <a:chExt cx="1468025" cy="1137750"/>
              </a:xfrm>
            </p:grpSpPr>
            <p:sp>
              <p:nvSpPr>
                <p:cNvPr id="5284" name="Google Shape;5284;p8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6" name="Google Shape;5286;p80"/>
            <p:cNvGrpSpPr/>
            <p:nvPr/>
          </p:nvGrpSpPr>
          <p:grpSpPr>
            <a:xfrm>
              <a:off x="4479443" y="3645904"/>
              <a:ext cx="455965" cy="388789"/>
              <a:chOff x="2957425" y="238100"/>
              <a:chExt cx="1910200" cy="1628775"/>
            </a:xfrm>
          </p:grpSpPr>
          <p:sp>
            <p:nvSpPr>
              <p:cNvPr id="5287" name="Google Shape;5287;p8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8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8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8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7" name="Google Shape;5297;p80"/>
          <p:cNvGrpSpPr/>
          <p:nvPr/>
        </p:nvGrpSpPr>
        <p:grpSpPr>
          <a:xfrm>
            <a:off x="2480742" y="3534460"/>
            <a:ext cx="1243128" cy="637739"/>
            <a:chOff x="2496310" y="3693351"/>
            <a:chExt cx="1342906" cy="688926"/>
          </a:xfrm>
        </p:grpSpPr>
        <p:grpSp>
          <p:nvGrpSpPr>
            <p:cNvPr id="5298" name="Google Shape;5298;p80"/>
            <p:cNvGrpSpPr/>
            <p:nvPr/>
          </p:nvGrpSpPr>
          <p:grpSpPr>
            <a:xfrm>
              <a:off x="2496310" y="3693351"/>
              <a:ext cx="1342906" cy="688875"/>
              <a:chOff x="2496310" y="3693351"/>
              <a:chExt cx="1342906" cy="688875"/>
            </a:xfrm>
          </p:grpSpPr>
          <p:sp>
            <p:nvSpPr>
              <p:cNvPr id="5299" name="Google Shape;5299;p8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8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05" name="Google Shape;5305;p80"/>
              <p:cNvCxnSpPr>
                <a:stCxn id="530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06" name="Google Shape;5306;p80"/>
              <p:cNvCxnSpPr>
                <a:stCxn id="530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07" name="Google Shape;5307;p80"/>
              <p:cNvCxnSpPr>
                <a:stCxn id="530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08" name="Google Shape;5308;p80"/>
              <p:cNvCxnSpPr>
                <a:stCxn id="530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09" name="Google Shape;5309;p80"/>
              <p:cNvCxnSpPr>
                <a:stCxn id="530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10" name="Google Shape;5310;p80"/>
            <p:cNvGrpSpPr/>
            <p:nvPr/>
          </p:nvGrpSpPr>
          <p:grpSpPr>
            <a:xfrm>
              <a:off x="2675275" y="3930557"/>
              <a:ext cx="1003306" cy="451719"/>
              <a:chOff x="2675275" y="4174282"/>
              <a:chExt cx="1003306" cy="451719"/>
            </a:xfrm>
          </p:grpSpPr>
          <p:sp>
            <p:nvSpPr>
              <p:cNvPr id="5311" name="Google Shape;5311;p8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4" name="Google Shape;5314;p80"/>
          <p:cNvGrpSpPr/>
          <p:nvPr/>
        </p:nvGrpSpPr>
        <p:grpSpPr>
          <a:xfrm>
            <a:off x="1654412" y="971306"/>
            <a:ext cx="574511" cy="874709"/>
            <a:chOff x="1715404" y="1112080"/>
            <a:chExt cx="642270" cy="977984"/>
          </a:xfrm>
        </p:grpSpPr>
        <p:grpSp>
          <p:nvGrpSpPr>
            <p:cNvPr id="5315" name="Google Shape;5315;p80"/>
            <p:cNvGrpSpPr/>
            <p:nvPr/>
          </p:nvGrpSpPr>
          <p:grpSpPr>
            <a:xfrm>
              <a:off x="1715404" y="1112080"/>
              <a:ext cx="642270" cy="977984"/>
              <a:chOff x="1715404" y="1112080"/>
              <a:chExt cx="642270" cy="977984"/>
            </a:xfrm>
          </p:grpSpPr>
          <p:sp>
            <p:nvSpPr>
              <p:cNvPr id="5316" name="Google Shape;5316;p8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80"/>
            <p:cNvGrpSpPr/>
            <p:nvPr/>
          </p:nvGrpSpPr>
          <p:grpSpPr>
            <a:xfrm>
              <a:off x="1768927" y="1165603"/>
              <a:ext cx="535225" cy="851367"/>
              <a:chOff x="1768927" y="1165603"/>
              <a:chExt cx="535225" cy="851367"/>
            </a:xfrm>
          </p:grpSpPr>
          <p:sp>
            <p:nvSpPr>
              <p:cNvPr id="5319" name="Google Shape;5319;p8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80"/>
            <p:cNvGrpSpPr/>
            <p:nvPr/>
          </p:nvGrpSpPr>
          <p:grpSpPr>
            <a:xfrm>
              <a:off x="1822449" y="1219125"/>
              <a:ext cx="428180" cy="718859"/>
              <a:chOff x="1822449" y="1219125"/>
              <a:chExt cx="428180" cy="718859"/>
            </a:xfrm>
          </p:grpSpPr>
          <p:sp>
            <p:nvSpPr>
              <p:cNvPr id="5322" name="Google Shape;5322;p8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80"/>
            <p:cNvGrpSpPr/>
            <p:nvPr/>
          </p:nvGrpSpPr>
          <p:grpSpPr>
            <a:xfrm>
              <a:off x="1875972" y="1272648"/>
              <a:ext cx="321135" cy="586939"/>
              <a:chOff x="1875972" y="1272648"/>
              <a:chExt cx="321135" cy="586939"/>
            </a:xfrm>
          </p:grpSpPr>
          <p:sp>
            <p:nvSpPr>
              <p:cNvPr id="5325" name="Google Shape;5325;p8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7" name="Google Shape;5327;p80"/>
          <p:cNvGrpSpPr/>
          <p:nvPr/>
        </p:nvGrpSpPr>
        <p:grpSpPr>
          <a:xfrm>
            <a:off x="7761573" y="3528028"/>
            <a:ext cx="293855" cy="644170"/>
            <a:chOff x="241025" y="3151575"/>
            <a:chExt cx="293855" cy="644170"/>
          </a:xfrm>
        </p:grpSpPr>
        <p:sp>
          <p:nvSpPr>
            <p:cNvPr id="5328" name="Google Shape;5328;p8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80"/>
          <p:cNvGrpSpPr/>
          <p:nvPr/>
        </p:nvGrpSpPr>
        <p:grpSpPr>
          <a:xfrm>
            <a:off x="709557" y="2728028"/>
            <a:ext cx="1779649" cy="591620"/>
            <a:chOff x="246070" y="1983375"/>
            <a:chExt cx="1855347" cy="616849"/>
          </a:xfrm>
        </p:grpSpPr>
        <p:sp>
          <p:nvSpPr>
            <p:cNvPr id="5331" name="Google Shape;5331;p8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8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8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0" name="Google Shape;5340;p80"/>
          <p:cNvGrpSpPr/>
          <p:nvPr/>
        </p:nvGrpSpPr>
        <p:grpSpPr>
          <a:xfrm>
            <a:off x="2320424" y="971306"/>
            <a:ext cx="711055" cy="745993"/>
            <a:chOff x="2496269" y="1171698"/>
            <a:chExt cx="761953" cy="799392"/>
          </a:xfrm>
        </p:grpSpPr>
        <p:grpSp>
          <p:nvGrpSpPr>
            <p:cNvPr id="5341" name="Google Shape;5341;p80"/>
            <p:cNvGrpSpPr/>
            <p:nvPr/>
          </p:nvGrpSpPr>
          <p:grpSpPr>
            <a:xfrm>
              <a:off x="2496269" y="1171698"/>
              <a:ext cx="761953" cy="723022"/>
              <a:chOff x="2496269" y="1171698"/>
              <a:chExt cx="761953" cy="723022"/>
            </a:xfrm>
          </p:grpSpPr>
          <p:sp>
            <p:nvSpPr>
              <p:cNvPr id="5342" name="Google Shape;5342;p8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4" name="Google Shape;5344;p80"/>
              <p:cNvGrpSpPr/>
              <p:nvPr/>
            </p:nvGrpSpPr>
            <p:grpSpPr>
              <a:xfrm>
                <a:off x="2496269" y="1171698"/>
                <a:ext cx="761953" cy="723022"/>
                <a:chOff x="2496269" y="1120652"/>
                <a:chExt cx="761953" cy="723022"/>
              </a:xfrm>
            </p:grpSpPr>
            <p:grpSp>
              <p:nvGrpSpPr>
                <p:cNvPr id="5345" name="Google Shape;5345;p80"/>
                <p:cNvGrpSpPr/>
                <p:nvPr/>
              </p:nvGrpSpPr>
              <p:grpSpPr>
                <a:xfrm>
                  <a:off x="2496269" y="1120652"/>
                  <a:ext cx="761953" cy="723022"/>
                  <a:chOff x="2496269" y="1120652"/>
                  <a:chExt cx="761953" cy="723022"/>
                </a:xfrm>
              </p:grpSpPr>
              <p:grpSp>
                <p:nvGrpSpPr>
                  <p:cNvPr id="5346" name="Google Shape;5346;p80"/>
                  <p:cNvGrpSpPr/>
                  <p:nvPr/>
                </p:nvGrpSpPr>
                <p:grpSpPr>
                  <a:xfrm>
                    <a:off x="2496269" y="1304589"/>
                    <a:ext cx="407089" cy="305057"/>
                    <a:chOff x="2496269" y="1304589"/>
                    <a:chExt cx="407089" cy="305057"/>
                  </a:xfrm>
                </p:grpSpPr>
                <p:sp>
                  <p:nvSpPr>
                    <p:cNvPr id="5347" name="Google Shape;5347;p8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9" name="Google Shape;5349;p80"/>
                  <p:cNvGrpSpPr/>
                  <p:nvPr/>
                </p:nvGrpSpPr>
                <p:grpSpPr>
                  <a:xfrm>
                    <a:off x="2586468" y="1493376"/>
                    <a:ext cx="358850" cy="349656"/>
                    <a:chOff x="2586468" y="1493376"/>
                    <a:chExt cx="358850" cy="349656"/>
                  </a:xfrm>
                </p:grpSpPr>
                <p:sp>
                  <p:nvSpPr>
                    <p:cNvPr id="5350" name="Google Shape;5350;p8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80"/>
                  <p:cNvGrpSpPr/>
                  <p:nvPr/>
                </p:nvGrpSpPr>
                <p:grpSpPr>
                  <a:xfrm>
                    <a:off x="2807939" y="1494024"/>
                    <a:ext cx="358857" cy="349650"/>
                    <a:chOff x="2807939" y="1494024"/>
                    <a:chExt cx="358857" cy="349650"/>
                  </a:xfrm>
                </p:grpSpPr>
                <p:sp>
                  <p:nvSpPr>
                    <p:cNvPr id="5353" name="Google Shape;5353;p8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80"/>
                  <p:cNvGrpSpPr/>
                  <p:nvPr/>
                </p:nvGrpSpPr>
                <p:grpSpPr>
                  <a:xfrm>
                    <a:off x="2851133" y="1305635"/>
                    <a:ext cx="407089" cy="305057"/>
                    <a:chOff x="2851133" y="1305635"/>
                    <a:chExt cx="407089" cy="305057"/>
                  </a:xfrm>
                </p:grpSpPr>
                <p:sp>
                  <p:nvSpPr>
                    <p:cNvPr id="5356" name="Google Shape;5356;p8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80"/>
                  <p:cNvGrpSpPr/>
                  <p:nvPr/>
                </p:nvGrpSpPr>
                <p:grpSpPr>
                  <a:xfrm>
                    <a:off x="2727495" y="1120652"/>
                    <a:ext cx="300271" cy="396358"/>
                    <a:chOff x="2727495" y="1120652"/>
                    <a:chExt cx="300271" cy="396358"/>
                  </a:xfrm>
                </p:grpSpPr>
                <p:sp>
                  <p:nvSpPr>
                    <p:cNvPr id="5359" name="Google Shape;5359;p8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1" name="Google Shape;5361;p80"/>
                <p:cNvGrpSpPr/>
                <p:nvPr/>
              </p:nvGrpSpPr>
              <p:grpSpPr>
                <a:xfrm>
                  <a:off x="2722305" y="1350460"/>
                  <a:ext cx="308357" cy="308344"/>
                  <a:chOff x="2722305" y="1350460"/>
                  <a:chExt cx="308357" cy="308344"/>
                </a:xfrm>
              </p:grpSpPr>
              <p:sp>
                <p:nvSpPr>
                  <p:cNvPr id="5362" name="Google Shape;5362;p8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3" name="Google Shape;5363;p80"/>
                  <p:cNvGrpSpPr/>
                  <p:nvPr/>
                </p:nvGrpSpPr>
                <p:grpSpPr>
                  <a:xfrm>
                    <a:off x="2725064" y="1364529"/>
                    <a:ext cx="297954" cy="280182"/>
                    <a:chOff x="2725064" y="1364529"/>
                    <a:chExt cx="297954" cy="280182"/>
                  </a:xfrm>
                </p:grpSpPr>
                <p:sp>
                  <p:nvSpPr>
                    <p:cNvPr id="5364" name="Google Shape;5364;p8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8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369" name="Google Shape;5369;p8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8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80"/>
          <p:cNvGrpSpPr/>
          <p:nvPr/>
        </p:nvGrpSpPr>
        <p:grpSpPr>
          <a:xfrm>
            <a:off x="3909124" y="2727412"/>
            <a:ext cx="1569144" cy="591015"/>
            <a:chOff x="3820100" y="3023049"/>
            <a:chExt cx="1303926" cy="491162"/>
          </a:xfrm>
        </p:grpSpPr>
        <p:grpSp>
          <p:nvGrpSpPr>
            <p:cNvPr id="5375" name="Google Shape;5375;p80"/>
            <p:cNvGrpSpPr/>
            <p:nvPr/>
          </p:nvGrpSpPr>
          <p:grpSpPr>
            <a:xfrm>
              <a:off x="3820100" y="3023072"/>
              <a:ext cx="1303926" cy="491139"/>
              <a:chOff x="3820100" y="3023072"/>
              <a:chExt cx="1303926" cy="491139"/>
            </a:xfrm>
          </p:grpSpPr>
          <p:sp>
            <p:nvSpPr>
              <p:cNvPr id="5376" name="Google Shape;5376;p8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80"/>
            <p:cNvGrpSpPr/>
            <p:nvPr/>
          </p:nvGrpSpPr>
          <p:grpSpPr>
            <a:xfrm>
              <a:off x="4132439" y="3023645"/>
              <a:ext cx="393633" cy="177096"/>
              <a:chOff x="4132439" y="3023645"/>
              <a:chExt cx="393633" cy="177096"/>
            </a:xfrm>
          </p:grpSpPr>
          <p:sp>
            <p:nvSpPr>
              <p:cNvPr id="5379" name="Google Shape;5379;p8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80"/>
            <p:cNvGrpSpPr/>
            <p:nvPr/>
          </p:nvGrpSpPr>
          <p:grpSpPr>
            <a:xfrm>
              <a:off x="3921811" y="3023049"/>
              <a:ext cx="1002397" cy="388943"/>
              <a:chOff x="3921811" y="3023049"/>
              <a:chExt cx="1002397" cy="388943"/>
            </a:xfrm>
          </p:grpSpPr>
          <p:sp>
            <p:nvSpPr>
              <p:cNvPr id="5382" name="Google Shape;5382;p8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80"/>
            <p:cNvGrpSpPr/>
            <p:nvPr/>
          </p:nvGrpSpPr>
          <p:grpSpPr>
            <a:xfrm>
              <a:off x="4023645" y="3023049"/>
              <a:ext cx="683032" cy="286722"/>
              <a:chOff x="4023645" y="3023049"/>
              <a:chExt cx="683032" cy="286722"/>
            </a:xfrm>
          </p:grpSpPr>
          <p:sp>
            <p:nvSpPr>
              <p:cNvPr id="5385" name="Google Shape;5385;p8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7" name="Google Shape;5387;p80"/>
          <p:cNvGrpSpPr/>
          <p:nvPr/>
        </p:nvGrpSpPr>
        <p:grpSpPr>
          <a:xfrm>
            <a:off x="1541246" y="1854257"/>
            <a:ext cx="713522" cy="688025"/>
            <a:chOff x="1706078" y="2092648"/>
            <a:chExt cx="660913" cy="637296"/>
          </a:xfrm>
        </p:grpSpPr>
        <p:sp>
          <p:nvSpPr>
            <p:cNvPr id="5388" name="Google Shape;5388;p8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80"/>
            <p:cNvGrpSpPr/>
            <p:nvPr/>
          </p:nvGrpSpPr>
          <p:grpSpPr>
            <a:xfrm>
              <a:off x="1706078" y="2092648"/>
              <a:ext cx="660913" cy="575241"/>
              <a:chOff x="1706078" y="2092648"/>
              <a:chExt cx="660913" cy="575241"/>
            </a:xfrm>
          </p:grpSpPr>
          <p:sp>
            <p:nvSpPr>
              <p:cNvPr id="5390" name="Google Shape;5390;p8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3" name="Google Shape;5393;p80"/>
          <p:cNvGrpSpPr/>
          <p:nvPr/>
        </p:nvGrpSpPr>
        <p:grpSpPr>
          <a:xfrm>
            <a:off x="6303104" y="971806"/>
            <a:ext cx="1317459" cy="684168"/>
            <a:chOff x="238125" y="999450"/>
            <a:chExt cx="7140700" cy="3708225"/>
          </a:xfrm>
        </p:grpSpPr>
        <p:sp>
          <p:nvSpPr>
            <p:cNvPr id="5394" name="Google Shape;5394;p8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8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8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06"/>
        <p:cNvGrpSpPr/>
        <p:nvPr/>
      </p:nvGrpSpPr>
      <p:grpSpPr>
        <a:xfrm>
          <a:off x="0" y="0"/>
          <a:ext cx="0" cy="0"/>
          <a:chOff x="0" y="0"/>
          <a:chExt cx="0" cy="0"/>
        </a:xfrm>
      </p:grpSpPr>
      <p:grpSp>
        <p:nvGrpSpPr>
          <p:cNvPr id="5407" name="Google Shape;5407;p81"/>
          <p:cNvGrpSpPr/>
          <p:nvPr/>
        </p:nvGrpSpPr>
        <p:grpSpPr>
          <a:xfrm>
            <a:off x="717025" y="967615"/>
            <a:ext cx="1636117" cy="1526144"/>
            <a:chOff x="729238" y="1179665"/>
            <a:chExt cx="1636117" cy="1526144"/>
          </a:xfrm>
        </p:grpSpPr>
        <p:grpSp>
          <p:nvGrpSpPr>
            <p:cNvPr id="5408" name="Google Shape;5408;p81"/>
            <p:cNvGrpSpPr/>
            <p:nvPr/>
          </p:nvGrpSpPr>
          <p:grpSpPr>
            <a:xfrm>
              <a:off x="729238" y="1179665"/>
              <a:ext cx="80700" cy="1526144"/>
              <a:chOff x="729238" y="1179665"/>
              <a:chExt cx="80700" cy="1526144"/>
            </a:xfrm>
          </p:grpSpPr>
          <p:sp>
            <p:nvSpPr>
              <p:cNvPr id="5409" name="Google Shape;5409;p8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81"/>
            <p:cNvGrpSpPr/>
            <p:nvPr/>
          </p:nvGrpSpPr>
          <p:grpSpPr>
            <a:xfrm>
              <a:off x="903098" y="1179665"/>
              <a:ext cx="80700" cy="1526144"/>
              <a:chOff x="903098" y="1179665"/>
              <a:chExt cx="80700" cy="1526144"/>
            </a:xfrm>
          </p:grpSpPr>
          <p:sp>
            <p:nvSpPr>
              <p:cNvPr id="5420" name="Google Shape;5420;p8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81"/>
            <p:cNvGrpSpPr/>
            <p:nvPr/>
          </p:nvGrpSpPr>
          <p:grpSpPr>
            <a:xfrm>
              <a:off x="1076958" y="1179665"/>
              <a:ext cx="80700" cy="1526144"/>
              <a:chOff x="1076958" y="1179665"/>
              <a:chExt cx="80700" cy="1526144"/>
            </a:xfrm>
          </p:grpSpPr>
          <p:sp>
            <p:nvSpPr>
              <p:cNvPr id="5431" name="Google Shape;5431;p8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81"/>
            <p:cNvGrpSpPr/>
            <p:nvPr/>
          </p:nvGrpSpPr>
          <p:grpSpPr>
            <a:xfrm>
              <a:off x="1247707" y="1179665"/>
              <a:ext cx="80700" cy="1526144"/>
              <a:chOff x="1247707" y="1179665"/>
              <a:chExt cx="80700" cy="1526144"/>
            </a:xfrm>
          </p:grpSpPr>
          <p:sp>
            <p:nvSpPr>
              <p:cNvPr id="5442" name="Google Shape;5442;p8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8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81"/>
            <p:cNvGrpSpPr/>
            <p:nvPr/>
          </p:nvGrpSpPr>
          <p:grpSpPr>
            <a:xfrm>
              <a:off x="1421567" y="1179665"/>
              <a:ext cx="80700" cy="1526144"/>
              <a:chOff x="1421567" y="1179665"/>
              <a:chExt cx="80700" cy="1526144"/>
            </a:xfrm>
          </p:grpSpPr>
          <p:sp>
            <p:nvSpPr>
              <p:cNvPr id="5453" name="Google Shape;5453;p8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81"/>
            <p:cNvGrpSpPr/>
            <p:nvPr/>
          </p:nvGrpSpPr>
          <p:grpSpPr>
            <a:xfrm>
              <a:off x="1592327" y="1179665"/>
              <a:ext cx="80700" cy="1526144"/>
              <a:chOff x="1592327" y="1179665"/>
              <a:chExt cx="80700" cy="1526144"/>
            </a:xfrm>
          </p:grpSpPr>
          <p:sp>
            <p:nvSpPr>
              <p:cNvPr id="5464" name="Google Shape;5464;p8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8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81"/>
            <p:cNvGrpSpPr/>
            <p:nvPr/>
          </p:nvGrpSpPr>
          <p:grpSpPr>
            <a:xfrm>
              <a:off x="1766187" y="1179665"/>
              <a:ext cx="80700" cy="1526144"/>
              <a:chOff x="1766187" y="1179665"/>
              <a:chExt cx="80700" cy="1526144"/>
            </a:xfrm>
          </p:grpSpPr>
          <p:sp>
            <p:nvSpPr>
              <p:cNvPr id="5475" name="Google Shape;5475;p8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5485;p81"/>
            <p:cNvGrpSpPr/>
            <p:nvPr/>
          </p:nvGrpSpPr>
          <p:grpSpPr>
            <a:xfrm>
              <a:off x="1936935" y="1179665"/>
              <a:ext cx="80700" cy="1526144"/>
              <a:chOff x="1936935" y="1179665"/>
              <a:chExt cx="80700" cy="1526144"/>
            </a:xfrm>
          </p:grpSpPr>
          <p:sp>
            <p:nvSpPr>
              <p:cNvPr id="5486" name="Google Shape;5486;p8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8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8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81"/>
            <p:cNvGrpSpPr/>
            <p:nvPr/>
          </p:nvGrpSpPr>
          <p:grpSpPr>
            <a:xfrm>
              <a:off x="2110795" y="1179665"/>
              <a:ext cx="80700" cy="1526144"/>
              <a:chOff x="2110795" y="1179665"/>
              <a:chExt cx="80700" cy="1526144"/>
            </a:xfrm>
          </p:grpSpPr>
          <p:sp>
            <p:nvSpPr>
              <p:cNvPr id="5497" name="Google Shape;5497;p8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81"/>
            <p:cNvGrpSpPr/>
            <p:nvPr/>
          </p:nvGrpSpPr>
          <p:grpSpPr>
            <a:xfrm>
              <a:off x="2284655" y="1179665"/>
              <a:ext cx="80700" cy="1526144"/>
              <a:chOff x="2284655" y="1179665"/>
              <a:chExt cx="80700" cy="1526144"/>
            </a:xfrm>
          </p:grpSpPr>
          <p:sp>
            <p:nvSpPr>
              <p:cNvPr id="5508" name="Google Shape;5508;p8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18" name="Google Shape;5518;p81"/>
          <p:cNvGrpSpPr/>
          <p:nvPr/>
        </p:nvGrpSpPr>
        <p:grpSpPr>
          <a:xfrm>
            <a:off x="2611692" y="986753"/>
            <a:ext cx="1364248" cy="1102133"/>
            <a:chOff x="2623904" y="1198803"/>
            <a:chExt cx="1364248" cy="1102133"/>
          </a:xfrm>
        </p:grpSpPr>
        <p:grpSp>
          <p:nvGrpSpPr>
            <p:cNvPr id="5519" name="Google Shape;5519;p81"/>
            <p:cNvGrpSpPr/>
            <p:nvPr/>
          </p:nvGrpSpPr>
          <p:grpSpPr>
            <a:xfrm>
              <a:off x="2623907" y="1198803"/>
              <a:ext cx="1364245" cy="273000"/>
              <a:chOff x="2623907" y="1198803"/>
              <a:chExt cx="1364245" cy="273000"/>
            </a:xfrm>
          </p:grpSpPr>
          <p:sp>
            <p:nvSpPr>
              <p:cNvPr id="5520" name="Google Shape;5520;p8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81"/>
            <p:cNvGrpSpPr/>
            <p:nvPr/>
          </p:nvGrpSpPr>
          <p:grpSpPr>
            <a:xfrm>
              <a:off x="2623904" y="1476964"/>
              <a:ext cx="1364245" cy="273000"/>
              <a:chOff x="2623904" y="1476964"/>
              <a:chExt cx="1364245" cy="273000"/>
            </a:xfrm>
          </p:grpSpPr>
          <p:sp>
            <p:nvSpPr>
              <p:cNvPr id="5526" name="Google Shape;5526;p8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81"/>
            <p:cNvGrpSpPr/>
            <p:nvPr/>
          </p:nvGrpSpPr>
          <p:grpSpPr>
            <a:xfrm>
              <a:off x="2623907" y="1749775"/>
              <a:ext cx="1364245" cy="273000"/>
              <a:chOff x="2623907" y="1749775"/>
              <a:chExt cx="1364245" cy="273000"/>
            </a:xfrm>
          </p:grpSpPr>
          <p:sp>
            <p:nvSpPr>
              <p:cNvPr id="5532" name="Google Shape;5532;p8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8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81"/>
            <p:cNvGrpSpPr/>
            <p:nvPr/>
          </p:nvGrpSpPr>
          <p:grpSpPr>
            <a:xfrm>
              <a:off x="2623904" y="2027936"/>
              <a:ext cx="1364245" cy="273000"/>
              <a:chOff x="2623904" y="2027936"/>
              <a:chExt cx="1364245" cy="273000"/>
            </a:xfrm>
          </p:grpSpPr>
          <p:sp>
            <p:nvSpPr>
              <p:cNvPr id="5538" name="Google Shape;5538;p8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3" name="Google Shape;5543;p81"/>
          <p:cNvGrpSpPr/>
          <p:nvPr/>
        </p:nvGrpSpPr>
        <p:grpSpPr>
          <a:xfrm>
            <a:off x="2601153" y="2445826"/>
            <a:ext cx="1387541" cy="159124"/>
            <a:chOff x="3200660" y="2180272"/>
            <a:chExt cx="2563824" cy="378237"/>
          </a:xfrm>
        </p:grpSpPr>
        <p:sp>
          <p:nvSpPr>
            <p:cNvPr id="5544" name="Google Shape;5544;p8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2" name="Google Shape;5562;p81"/>
          <p:cNvGrpSpPr/>
          <p:nvPr/>
        </p:nvGrpSpPr>
        <p:grpSpPr>
          <a:xfrm>
            <a:off x="2597677" y="2723590"/>
            <a:ext cx="1390502" cy="159625"/>
            <a:chOff x="3530150" y="2790075"/>
            <a:chExt cx="1962600" cy="225300"/>
          </a:xfrm>
        </p:grpSpPr>
        <p:sp>
          <p:nvSpPr>
            <p:cNvPr id="5563" name="Google Shape;5563;p8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81"/>
          <p:cNvGrpSpPr/>
          <p:nvPr/>
        </p:nvGrpSpPr>
        <p:grpSpPr>
          <a:xfrm>
            <a:off x="2597735" y="3001855"/>
            <a:ext cx="1411629" cy="154175"/>
            <a:chOff x="3558802" y="4011244"/>
            <a:chExt cx="1866000" cy="111600"/>
          </a:xfrm>
        </p:grpSpPr>
        <p:sp>
          <p:nvSpPr>
            <p:cNvPr id="5566" name="Google Shape;5566;p8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81"/>
          <p:cNvGrpSpPr/>
          <p:nvPr/>
        </p:nvGrpSpPr>
        <p:grpSpPr>
          <a:xfrm>
            <a:off x="2598023" y="2207425"/>
            <a:ext cx="1383503" cy="119761"/>
            <a:chOff x="3465975" y="2270258"/>
            <a:chExt cx="1986364" cy="171947"/>
          </a:xfrm>
        </p:grpSpPr>
        <p:sp>
          <p:nvSpPr>
            <p:cNvPr id="5569" name="Google Shape;5569;p8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81"/>
          <p:cNvGrpSpPr/>
          <p:nvPr/>
        </p:nvGrpSpPr>
        <p:grpSpPr>
          <a:xfrm>
            <a:off x="2609030" y="3571198"/>
            <a:ext cx="1369531" cy="195460"/>
            <a:chOff x="723300" y="4253549"/>
            <a:chExt cx="2276482" cy="324900"/>
          </a:xfrm>
        </p:grpSpPr>
        <p:sp>
          <p:nvSpPr>
            <p:cNvPr id="5578" name="Google Shape;5578;p8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3" name="Google Shape;5583;p81"/>
          <p:cNvGrpSpPr/>
          <p:nvPr/>
        </p:nvGrpSpPr>
        <p:grpSpPr>
          <a:xfrm>
            <a:off x="2598591" y="3272439"/>
            <a:ext cx="1389066" cy="180119"/>
            <a:chOff x="705948" y="3788465"/>
            <a:chExt cx="2308953" cy="299400"/>
          </a:xfrm>
        </p:grpSpPr>
        <p:sp>
          <p:nvSpPr>
            <p:cNvPr id="5584" name="Google Shape;5584;p8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81"/>
          <p:cNvGrpSpPr/>
          <p:nvPr/>
        </p:nvGrpSpPr>
        <p:grpSpPr>
          <a:xfrm>
            <a:off x="4195581" y="1876393"/>
            <a:ext cx="1433821" cy="191501"/>
            <a:chOff x="4273350" y="2088443"/>
            <a:chExt cx="1433821" cy="191501"/>
          </a:xfrm>
        </p:grpSpPr>
        <p:grpSp>
          <p:nvGrpSpPr>
            <p:cNvPr id="5590" name="Google Shape;5590;p81"/>
            <p:cNvGrpSpPr/>
            <p:nvPr/>
          </p:nvGrpSpPr>
          <p:grpSpPr>
            <a:xfrm>
              <a:off x="4273350" y="2088443"/>
              <a:ext cx="1433821" cy="0"/>
              <a:chOff x="5224975" y="2962250"/>
              <a:chExt cx="1544400" cy="0"/>
            </a:xfrm>
          </p:grpSpPr>
          <p:cxnSp>
            <p:nvCxnSpPr>
              <p:cNvPr id="5591" name="Google Shape;5591;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592" name="Google Shape;5592;p8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593" name="Google Shape;5593;p81"/>
            <p:cNvGrpSpPr/>
            <p:nvPr/>
          </p:nvGrpSpPr>
          <p:grpSpPr>
            <a:xfrm>
              <a:off x="4273350" y="2279944"/>
              <a:ext cx="1433821" cy="0"/>
              <a:chOff x="5224975" y="2962250"/>
              <a:chExt cx="1544400" cy="0"/>
            </a:xfrm>
          </p:grpSpPr>
          <p:cxnSp>
            <p:nvCxnSpPr>
              <p:cNvPr id="5594" name="Google Shape;5594;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595" name="Google Shape;5595;p8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596" name="Google Shape;5596;p81"/>
          <p:cNvGrpSpPr/>
          <p:nvPr/>
        </p:nvGrpSpPr>
        <p:grpSpPr>
          <a:xfrm>
            <a:off x="2646528" y="3885297"/>
            <a:ext cx="1304609" cy="294074"/>
            <a:chOff x="2658741" y="4097347"/>
            <a:chExt cx="1304609" cy="294074"/>
          </a:xfrm>
        </p:grpSpPr>
        <p:grpSp>
          <p:nvGrpSpPr>
            <p:cNvPr id="5597" name="Google Shape;5597;p81"/>
            <p:cNvGrpSpPr/>
            <p:nvPr/>
          </p:nvGrpSpPr>
          <p:grpSpPr>
            <a:xfrm>
              <a:off x="2658741" y="4097347"/>
              <a:ext cx="118572" cy="294074"/>
              <a:chOff x="3343310" y="4475555"/>
              <a:chExt cx="127717" cy="316753"/>
            </a:xfrm>
          </p:grpSpPr>
          <p:sp>
            <p:nvSpPr>
              <p:cNvPr id="5598" name="Google Shape;5598;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81"/>
            <p:cNvGrpSpPr/>
            <p:nvPr/>
          </p:nvGrpSpPr>
          <p:grpSpPr>
            <a:xfrm>
              <a:off x="3815519" y="4098388"/>
              <a:ext cx="147831" cy="291991"/>
              <a:chOff x="3527539" y="4476677"/>
              <a:chExt cx="159232" cy="314510"/>
            </a:xfrm>
          </p:grpSpPr>
          <p:sp>
            <p:nvSpPr>
              <p:cNvPr id="5601" name="Google Shape;5601;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81"/>
            <p:cNvGrpSpPr/>
            <p:nvPr/>
          </p:nvGrpSpPr>
          <p:grpSpPr>
            <a:xfrm>
              <a:off x="3511696" y="4098388"/>
              <a:ext cx="147831" cy="291991"/>
              <a:chOff x="3527539" y="4476677"/>
              <a:chExt cx="159232" cy="314510"/>
            </a:xfrm>
          </p:grpSpPr>
          <p:sp>
            <p:nvSpPr>
              <p:cNvPr id="5604" name="Google Shape;5604;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81"/>
            <p:cNvGrpSpPr/>
            <p:nvPr/>
          </p:nvGrpSpPr>
          <p:grpSpPr>
            <a:xfrm>
              <a:off x="3207874" y="4098388"/>
              <a:ext cx="147831" cy="291991"/>
              <a:chOff x="3527539" y="4476677"/>
              <a:chExt cx="159232" cy="314510"/>
            </a:xfrm>
          </p:grpSpPr>
          <p:sp>
            <p:nvSpPr>
              <p:cNvPr id="5607" name="Google Shape;5607;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81"/>
            <p:cNvGrpSpPr/>
            <p:nvPr/>
          </p:nvGrpSpPr>
          <p:grpSpPr>
            <a:xfrm>
              <a:off x="2933305" y="4097347"/>
              <a:ext cx="118572" cy="294074"/>
              <a:chOff x="3343310" y="4475555"/>
              <a:chExt cx="127717" cy="316753"/>
            </a:xfrm>
          </p:grpSpPr>
          <p:sp>
            <p:nvSpPr>
              <p:cNvPr id="5610" name="Google Shape;5610;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12" name="Google Shape;5612;p81"/>
          <p:cNvGrpSpPr/>
          <p:nvPr/>
        </p:nvGrpSpPr>
        <p:grpSpPr>
          <a:xfrm>
            <a:off x="4197136" y="963991"/>
            <a:ext cx="1430711" cy="751237"/>
            <a:chOff x="5159450" y="1919950"/>
            <a:chExt cx="1541050" cy="862500"/>
          </a:xfrm>
        </p:grpSpPr>
        <p:sp>
          <p:nvSpPr>
            <p:cNvPr id="5613" name="Google Shape;5613;p8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14" name="Google Shape;5614;p81"/>
            <p:cNvGrpSpPr/>
            <p:nvPr/>
          </p:nvGrpSpPr>
          <p:grpSpPr>
            <a:xfrm>
              <a:off x="5159450" y="1919950"/>
              <a:ext cx="1541050" cy="862500"/>
              <a:chOff x="5159450" y="1919950"/>
              <a:chExt cx="1541050" cy="862500"/>
            </a:xfrm>
          </p:grpSpPr>
          <p:cxnSp>
            <p:nvCxnSpPr>
              <p:cNvPr id="5615" name="Google Shape;5615;p8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16" name="Google Shape;5616;p8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17" name="Google Shape;5617;p81"/>
          <p:cNvGrpSpPr/>
          <p:nvPr/>
        </p:nvGrpSpPr>
        <p:grpSpPr>
          <a:xfrm>
            <a:off x="4245274" y="2227761"/>
            <a:ext cx="1334436" cy="967914"/>
            <a:chOff x="4294923" y="2439811"/>
            <a:chExt cx="1334436" cy="967914"/>
          </a:xfrm>
        </p:grpSpPr>
        <p:grpSp>
          <p:nvGrpSpPr>
            <p:cNvPr id="5618" name="Google Shape;5618;p81"/>
            <p:cNvGrpSpPr/>
            <p:nvPr/>
          </p:nvGrpSpPr>
          <p:grpSpPr>
            <a:xfrm>
              <a:off x="4960455" y="2469658"/>
              <a:ext cx="668904" cy="885524"/>
              <a:chOff x="4960455" y="2469658"/>
              <a:chExt cx="668904" cy="885524"/>
            </a:xfrm>
          </p:grpSpPr>
          <p:sp>
            <p:nvSpPr>
              <p:cNvPr id="5619" name="Google Shape;5619;p8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81"/>
            <p:cNvGrpSpPr/>
            <p:nvPr/>
          </p:nvGrpSpPr>
          <p:grpSpPr>
            <a:xfrm>
              <a:off x="4294923" y="2469658"/>
              <a:ext cx="668951" cy="885524"/>
              <a:chOff x="4294923" y="2469658"/>
              <a:chExt cx="668951" cy="885524"/>
            </a:xfrm>
          </p:grpSpPr>
          <p:sp>
            <p:nvSpPr>
              <p:cNvPr id="5626" name="Google Shape;5626;p8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2" name="Google Shape;5632;p8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81"/>
          <p:cNvGrpSpPr/>
          <p:nvPr/>
        </p:nvGrpSpPr>
        <p:grpSpPr>
          <a:xfrm>
            <a:off x="4231477" y="3282206"/>
            <a:ext cx="1430949" cy="897289"/>
            <a:chOff x="4351371" y="3547942"/>
            <a:chExt cx="1345130" cy="843475"/>
          </a:xfrm>
        </p:grpSpPr>
        <p:grpSp>
          <p:nvGrpSpPr>
            <p:cNvPr id="5634" name="Google Shape;5634;p81"/>
            <p:cNvGrpSpPr/>
            <p:nvPr/>
          </p:nvGrpSpPr>
          <p:grpSpPr>
            <a:xfrm>
              <a:off x="4351371" y="4209917"/>
              <a:ext cx="1345130" cy="181500"/>
              <a:chOff x="4351371" y="4209917"/>
              <a:chExt cx="1345130" cy="181500"/>
            </a:xfrm>
          </p:grpSpPr>
          <p:sp>
            <p:nvSpPr>
              <p:cNvPr id="5635" name="Google Shape;5635;p8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6" name="Google Shape;5636;p8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37" name="Google Shape;5637;p81"/>
            <p:cNvGrpSpPr/>
            <p:nvPr/>
          </p:nvGrpSpPr>
          <p:grpSpPr>
            <a:xfrm>
              <a:off x="4403010" y="3985221"/>
              <a:ext cx="1109518" cy="181500"/>
              <a:chOff x="4403010" y="3985221"/>
              <a:chExt cx="1109518" cy="181500"/>
            </a:xfrm>
          </p:grpSpPr>
          <p:sp>
            <p:nvSpPr>
              <p:cNvPr id="5638" name="Google Shape;5638;p8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9" name="Google Shape;5639;p8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40" name="Google Shape;5640;p81"/>
            <p:cNvGrpSpPr/>
            <p:nvPr/>
          </p:nvGrpSpPr>
          <p:grpSpPr>
            <a:xfrm>
              <a:off x="4618704" y="3766582"/>
              <a:ext cx="807858" cy="181500"/>
              <a:chOff x="4618704" y="3766582"/>
              <a:chExt cx="807858" cy="181500"/>
            </a:xfrm>
          </p:grpSpPr>
          <p:sp>
            <p:nvSpPr>
              <p:cNvPr id="5641" name="Google Shape;5641;p8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2" name="Google Shape;5642;p8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43" name="Google Shape;5643;p81"/>
            <p:cNvGrpSpPr/>
            <p:nvPr/>
          </p:nvGrpSpPr>
          <p:grpSpPr>
            <a:xfrm>
              <a:off x="4735238" y="3547942"/>
              <a:ext cx="462839" cy="181500"/>
              <a:chOff x="4735238" y="3547942"/>
              <a:chExt cx="462839" cy="181500"/>
            </a:xfrm>
          </p:grpSpPr>
          <p:sp>
            <p:nvSpPr>
              <p:cNvPr id="5644" name="Google Shape;5644;p8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5" name="Google Shape;5645;p8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46" name="Google Shape;5646;p81"/>
          <p:cNvGrpSpPr/>
          <p:nvPr/>
        </p:nvGrpSpPr>
        <p:grpSpPr>
          <a:xfrm>
            <a:off x="7407835" y="2217530"/>
            <a:ext cx="1020955" cy="928853"/>
            <a:chOff x="926675" y="238125"/>
            <a:chExt cx="5755100" cy="5232975"/>
          </a:xfrm>
        </p:grpSpPr>
        <p:sp>
          <p:nvSpPr>
            <p:cNvPr id="5647" name="Google Shape;5647;p8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81"/>
          <p:cNvGrpSpPr/>
          <p:nvPr/>
        </p:nvGrpSpPr>
        <p:grpSpPr>
          <a:xfrm>
            <a:off x="715208" y="2616265"/>
            <a:ext cx="1695374" cy="1560837"/>
            <a:chOff x="727421" y="2828315"/>
            <a:chExt cx="1695374" cy="1560837"/>
          </a:xfrm>
        </p:grpSpPr>
        <p:grpSp>
          <p:nvGrpSpPr>
            <p:cNvPr id="5652" name="Google Shape;5652;p81"/>
            <p:cNvGrpSpPr/>
            <p:nvPr/>
          </p:nvGrpSpPr>
          <p:grpSpPr>
            <a:xfrm>
              <a:off x="727421" y="2828315"/>
              <a:ext cx="1695374" cy="1560837"/>
              <a:chOff x="734799" y="2782450"/>
              <a:chExt cx="1571100" cy="1577400"/>
            </a:xfrm>
          </p:grpSpPr>
          <p:cxnSp>
            <p:nvCxnSpPr>
              <p:cNvPr id="5653" name="Google Shape;5653;p8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54" name="Google Shape;5654;p8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655" name="Google Shape;5655;p81"/>
            <p:cNvGrpSpPr/>
            <p:nvPr/>
          </p:nvGrpSpPr>
          <p:grpSpPr>
            <a:xfrm>
              <a:off x="819108" y="2882501"/>
              <a:ext cx="1556791" cy="1426186"/>
              <a:chOff x="819108" y="2882501"/>
              <a:chExt cx="1556791" cy="1426186"/>
            </a:xfrm>
          </p:grpSpPr>
          <p:grpSp>
            <p:nvGrpSpPr>
              <p:cNvPr id="5656" name="Google Shape;5656;p81"/>
              <p:cNvGrpSpPr/>
              <p:nvPr/>
            </p:nvGrpSpPr>
            <p:grpSpPr>
              <a:xfrm>
                <a:off x="819108" y="2882501"/>
                <a:ext cx="103104" cy="1426186"/>
                <a:chOff x="4674013" y="3100904"/>
                <a:chExt cx="122758" cy="1698043"/>
              </a:xfrm>
            </p:grpSpPr>
            <p:sp>
              <p:nvSpPr>
                <p:cNvPr id="5657" name="Google Shape;5657;p8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81"/>
              <p:cNvGrpSpPr/>
              <p:nvPr/>
            </p:nvGrpSpPr>
            <p:grpSpPr>
              <a:xfrm>
                <a:off x="1062475" y="2882501"/>
                <a:ext cx="103104" cy="1426186"/>
                <a:chOff x="4940438" y="3100904"/>
                <a:chExt cx="122758" cy="1698043"/>
              </a:xfrm>
            </p:grpSpPr>
            <p:sp>
              <p:nvSpPr>
                <p:cNvPr id="5665" name="Google Shape;5665;p8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8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2" name="Google Shape;5672;p81"/>
              <p:cNvGrpSpPr/>
              <p:nvPr/>
            </p:nvGrpSpPr>
            <p:grpSpPr>
              <a:xfrm>
                <a:off x="1299324" y="2882501"/>
                <a:ext cx="103104" cy="1426186"/>
                <a:chOff x="5206863" y="3100904"/>
                <a:chExt cx="122758" cy="1698043"/>
              </a:xfrm>
            </p:grpSpPr>
            <p:sp>
              <p:nvSpPr>
                <p:cNvPr id="5673" name="Google Shape;5673;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81"/>
              <p:cNvGrpSpPr/>
              <p:nvPr/>
            </p:nvGrpSpPr>
            <p:grpSpPr>
              <a:xfrm>
                <a:off x="1786057" y="2882501"/>
                <a:ext cx="103104" cy="1426186"/>
                <a:chOff x="6006138" y="3143629"/>
                <a:chExt cx="122758" cy="1698043"/>
              </a:xfrm>
            </p:grpSpPr>
            <p:sp>
              <p:nvSpPr>
                <p:cNvPr id="5681" name="Google Shape;5681;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81"/>
              <p:cNvGrpSpPr/>
              <p:nvPr/>
            </p:nvGrpSpPr>
            <p:grpSpPr>
              <a:xfrm>
                <a:off x="2029422" y="2882501"/>
                <a:ext cx="103104" cy="1426186"/>
                <a:chOff x="6805413" y="3100904"/>
                <a:chExt cx="122758" cy="1698043"/>
              </a:xfrm>
            </p:grpSpPr>
            <p:sp>
              <p:nvSpPr>
                <p:cNvPr id="5689" name="Google Shape;5689;p8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81"/>
              <p:cNvGrpSpPr/>
              <p:nvPr/>
            </p:nvGrpSpPr>
            <p:grpSpPr>
              <a:xfrm>
                <a:off x="2272795" y="2882501"/>
                <a:ext cx="103104" cy="1426186"/>
                <a:chOff x="5206863" y="3100904"/>
                <a:chExt cx="122758" cy="1698043"/>
              </a:xfrm>
            </p:grpSpPr>
            <p:sp>
              <p:nvSpPr>
                <p:cNvPr id="5697" name="Google Shape;5697;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81"/>
              <p:cNvGrpSpPr/>
              <p:nvPr/>
            </p:nvGrpSpPr>
            <p:grpSpPr>
              <a:xfrm>
                <a:off x="1542694" y="2882501"/>
                <a:ext cx="103104" cy="1426186"/>
                <a:chOff x="6006138" y="3143629"/>
                <a:chExt cx="122758" cy="1698043"/>
              </a:xfrm>
            </p:grpSpPr>
            <p:sp>
              <p:nvSpPr>
                <p:cNvPr id="5705" name="Google Shape;5705;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12" name="Google Shape;5712;p81"/>
          <p:cNvGrpSpPr/>
          <p:nvPr/>
        </p:nvGrpSpPr>
        <p:grpSpPr>
          <a:xfrm>
            <a:off x="5671259" y="3305987"/>
            <a:ext cx="2749952" cy="870677"/>
            <a:chOff x="238125" y="1725700"/>
            <a:chExt cx="7139025" cy="2260325"/>
          </a:xfrm>
        </p:grpSpPr>
        <p:sp>
          <p:nvSpPr>
            <p:cNvPr id="5713" name="Google Shape;5713;p8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81"/>
          <p:cNvGrpSpPr/>
          <p:nvPr/>
        </p:nvGrpSpPr>
        <p:grpSpPr>
          <a:xfrm>
            <a:off x="5941423" y="2247733"/>
            <a:ext cx="1105452" cy="916747"/>
            <a:chOff x="5249100" y="1210600"/>
            <a:chExt cx="3502700" cy="2904775"/>
          </a:xfrm>
        </p:grpSpPr>
        <p:sp>
          <p:nvSpPr>
            <p:cNvPr id="5724" name="Google Shape;5724;p8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8" name="Google Shape;5728;p8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29" name="Google Shape;5729;p8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30" name="Google Shape;5730;p8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31" name="Google Shape;5731;p8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32" name="Google Shape;5732;p8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81"/>
          <p:cNvGrpSpPr/>
          <p:nvPr/>
        </p:nvGrpSpPr>
        <p:grpSpPr>
          <a:xfrm>
            <a:off x="7123971" y="967151"/>
            <a:ext cx="1304650" cy="1124856"/>
            <a:chOff x="7287122" y="1165658"/>
            <a:chExt cx="1219413" cy="1051365"/>
          </a:xfrm>
        </p:grpSpPr>
        <p:grpSp>
          <p:nvGrpSpPr>
            <p:cNvPr id="5734" name="Google Shape;5734;p81"/>
            <p:cNvGrpSpPr/>
            <p:nvPr/>
          </p:nvGrpSpPr>
          <p:grpSpPr>
            <a:xfrm>
              <a:off x="7287122" y="1969723"/>
              <a:ext cx="1219413" cy="247300"/>
              <a:chOff x="7287122" y="1969723"/>
              <a:chExt cx="1219413" cy="247300"/>
            </a:xfrm>
          </p:grpSpPr>
          <p:sp>
            <p:nvSpPr>
              <p:cNvPr id="5735" name="Google Shape;5735;p8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6" name="Google Shape;5736;p81"/>
              <p:cNvGrpSpPr/>
              <p:nvPr/>
            </p:nvGrpSpPr>
            <p:grpSpPr>
              <a:xfrm>
                <a:off x="7287122" y="2063892"/>
                <a:ext cx="1151753" cy="73428"/>
                <a:chOff x="7287122" y="2063892"/>
                <a:chExt cx="1151753" cy="73428"/>
              </a:xfrm>
            </p:grpSpPr>
            <p:sp>
              <p:nvSpPr>
                <p:cNvPr id="5737" name="Google Shape;5737;p8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8" name="Google Shape;5738;p8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39" name="Google Shape;5739;p81"/>
            <p:cNvGrpSpPr/>
            <p:nvPr/>
          </p:nvGrpSpPr>
          <p:grpSpPr>
            <a:xfrm>
              <a:off x="7287122" y="1712201"/>
              <a:ext cx="1219403" cy="246767"/>
              <a:chOff x="7287122" y="1712201"/>
              <a:chExt cx="1219403" cy="246767"/>
            </a:xfrm>
          </p:grpSpPr>
          <p:sp>
            <p:nvSpPr>
              <p:cNvPr id="5740" name="Google Shape;5740;p8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1" name="Google Shape;5741;p81"/>
              <p:cNvGrpSpPr/>
              <p:nvPr/>
            </p:nvGrpSpPr>
            <p:grpSpPr>
              <a:xfrm>
                <a:off x="7287122" y="1842861"/>
                <a:ext cx="1005303" cy="73419"/>
                <a:chOff x="7287122" y="1842861"/>
                <a:chExt cx="1005303" cy="73419"/>
              </a:xfrm>
            </p:grpSpPr>
            <p:sp>
              <p:nvSpPr>
                <p:cNvPr id="5742" name="Google Shape;5742;p8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3" name="Google Shape;5743;p8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44" name="Google Shape;5744;p81"/>
            <p:cNvGrpSpPr/>
            <p:nvPr/>
          </p:nvGrpSpPr>
          <p:grpSpPr>
            <a:xfrm>
              <a:off x="7287122" y="1447520"/>
              <a:ext cx="1219403" cy="286667"/>
              <a:chOff x="7287122" y="1447520"/>
              <a:chExt cx="1219403" cy="286667"/>
            </a:xfrm>
          </p:grpSpPr>
          <p:sp>
            <p:nvSpPr>
              <p:cNvPr id="5745" name="Google Shape;5745;p8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6" name="Google Shape;5746;p81"/>
              <p:cNvGrpSpPr/>
              <p:nvPr/>
            </p:nvGrpSpPr>
            <p:grpSpPr>
              <a:xfrm>
                <a:off x="7287122" y="1581977"/>
                <a:ext cx="852803" cy="73428"/>
                <a:chOff x="7287122" y="1581977"/>
                <a:chExt cx="852803" cy="73428"/>
              </a:xfrm>
            </p:grpSpPr>
            <p:sp>
              <p:nvSpPr>
                <p:cNvPr id="5747" name="Google Shape;5747;p8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8" name="Google Shape;5748;p8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49" name="Google Shape;5749;p81"/>
            <p:cNvGrpSpPr/>
            <p:nvPr/>
          </p:nvGrpSpPr>
          <p:grpSpPr>
            <a:xfrm>
              <a:off x="7287122" y="1165658"/>
              <a:ext cx="1219403" cy="344253"/>
              <a:chOff x="7287122" y="1165658"/>
              <a:chExt cx="1219403" cy="344253"/>
            </a:xfrm>
          </p:grpSpPr>
          <p:sp>
            <p:nvSpPr>
              <p:cNvPr id="5750" name="Google Shape;5750;p8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1" name="Google Shape;5751;p81"/>
              <p:cNvGrpSpPr/>
              <p:nvPr/>
            </p:nvGrpSpPr>
            <p:grpSpPr>
              <a:xfrm>
                <a:off x="7287122" y="1341025"/>
                <a:ext cx="695703" cy="73419"/>
                <a:chOff x="7287122" y="1341025"/>
                <a:chExt cx="695703" cy="73419"/>
              </a:xfrm>
            </p:grpSpPr>
            <p:sp>
              <p:nvSpPr>
                <p:cNvPr id="5752" name="Google Shape;5752;p8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3" name="Google Shape;5753;p8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54" name="Google Shape;5754;p81"/>
          <p:cNvGrpSpPr/>
          <p:nvPr/>
        </p:nvGrpSpPr>
        <p:grpSpPr>
          <a:xfrm>
            <a:off x="5790463" y="973174"/>
            <a:ext cx="1397729" cy="1098540"/>
            <a:chOff x="5900602" y="1193063"/>
            <a:chExt cx="1299851" cy="1021707"/>
          </a:xfrm>
        </p:grpSpPr>
        <p:grpSp>
          <p:nvGrpSpPr>
            <p:cNvPr id="5755" name="Google Shape;5755;p81"/>
            <p:cNvGrpSpPr/>
            <p:nvPr/>
          </p:nvGrpSpPr>
          <p:grpSpPr>
            <a:xfrm>
              <a:off x="6520337" y="1193063"/>
              <a:ext cx="341815" cy="799959"/>
              <a:chOff x="6520337" y="1193063"/>
              <a:chExt cx="341815" cy="799959"/>
            </a:xfrm>
          </p:grpSpPr>
          <p:grpSp>
            <p:nvGrpSpPr>
              <p:cNvPr id="5756" name="Google Shape;5756;p81"/>
              <p:cNvGrpSpPr/>
              <p:nvPr/>
            </p:nvGrpSpPr>
            <p:grpSpPr>
              <a:xfrm>
                <a:off x="6520337" y="1589527"/>
                <a:ext cx="213950" cy="403494"/>
                <a:chOff x="6520337" y="1589527"/>
                <a:chExt cx="213950" cy="403494"/>
              </a:xfrm>
            </p:grpSpPr>
            <p:sp>
              <p:nvSpPr>
                <p:cNvPr id="5757" name="Google Shape;5757;p8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81"/>
              <p:cNvGrpSpPr/>
              <p:nvPr/>
            </p:nvGrpSpPr>
            <p:grpSpPr>
              <a:xfrm>
                <a:off x="6577204" y="1193063"/>
                <a:ext cx="284947" cy="464512"/>
                <a:chOff x="6577204" y="1193063"/>
                <a:chExt cx="284947" cy="464512"/>
              </a:xfrm>
            </p:grpSpPr>
            <p:sp>
              <p:nvSpPr>
                <p:cNvPr id="5760" name="Google Shape;5760;p8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61" name="Google Shape;5761;p8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762" name="Google Shape;5762;p81"/>
            <p:cNvGrpSpPr/>
            <p:nvPr/>
          </p:nvGrpSpPr>
          <p:grpSpPr>
            <a:xfrm>
              <a:off x="6238903" y="1193063"/>
              <a:ext cx="300475" cy="900152"/>
              <a:chOff x="6238903" y="1193063"/>
              <a:chExt cx="300475" cy="900152"/>
            </a:xfrm>
          </p:grpSpPr>
          <p:grpSp>
            <p:nvGrpSpPr>
              <p:cNvPr id="5763" name="Google Shape;5763;p81"/>
              <p:cNvGrpSpPr/>
              <p:nvPr/>
            </p:nvGrpSpPr>
            <p:grpSpPr>
              <a:xfrm>
                <a:off x="6290865" y="1489315"/>
                <a:ext cx="248514" cy="603900"/>
                <a:chOff x="6290865" y="1489315"/>
                <a:chExt cx="248514" cy="603900"/>
              </a:xfrm>
            </p:grpSpPr>
            <p:sp>
              <p:nvSpPr>
                <p:cNvPr id="5764" name="Google Shape;5764;p8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81"/>
              <p:cNvGrpSpPr/>
              <p:nvPr/>
            </p:nvGrpSpPr>
            <p:grpSpPr>
              <a:xfrm>
                <a:off x="6238903" y="1193063"/>
                <a:ext cx="284947" cy="333087"/>
                <a:chOff x="6238903" y="1193063"/>
                <a:chExt cx="284947" cy="333087"/>
              </a:xfrm>
            </p:grpSpPr>
            <p:sp>
              <p:nvSpPr>
                <p:cNvPr id="5767" name="Google Shape;5767;p8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68" name="Google Shape;5768;p8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769" name="Google Shape;5769;p81"/>
            <p:cNvGrpSpPr/>
            <p:nvPr/>
          </p:nvGrpSpPr>
          <p:grpSpPr>
            <a:xfrm>
              <a:off x="5900602" y="1193063"/>
              <a:ext cx="444345" cy="1021707"/>
              <a:chOff x="5900602" y="1193063"/>
              <a:chExt cx="444345" cy="1021707"/>
            </a:xfrm>
          </p:grpSpPr>
          <p:grpSp>
            <p:nvGrpSpPr>
              <p:cNvPr id="5770" name="Google Shape;5770;p81"/>
              <p:cNvGrpSpPr/>
              <p:nvPr/>
            </p:nvGrpSpPr>
            <p:grpSpPr>
              <a:xfrm>
                <a:off x="6046501" y="1367785"/>
                <a:ext cx="298446" cy="846986"/>
                <a:chOff x="6046501" y="1367785"/>
                <a:chExt cx="298446" cy="846986"/>
              </a:xfrm>
            </p:grpSpPr>
            <p:sp>
              <p:nvSpPr>
                <p:cNvPr id="5771" name="Google Shape;5771;p8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81"/>
              <p:cNvGrpSpPr/>
              <p:nvPr/>
            </p:nvGrpSpPr>
            <p:grpSpPr>
              <a:xfrm>
                <a:off x="5900602" y="1193063"/>
                <a:ext cx="284947" cy="182312"/>
                <a:chOff x="5900602" y="1193063"/>
                <a:chExt cx="284947" cy="182312"/>
              </a:xfrm>
            </p:grpSpPr>
            <p:sp>
              <p:nvSpPr>
                <p:cNvPr id="5774" name="Google Shape;5774;p8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5" name="Google Shape;5775;p8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776" name="Google Shape;5776;p81"/>
            <p:cNvGrpSpPr/>
            <p:nvPr/>
          </p:nvGrpSpPr>
          <p:grpSpPr>
            <a:xfrm>
              <a:off x="6738300" y="1193063"/>
              <a:ext cx="462153" cy="707634"/>
              <a:chOff x="6738300" y="1193063"/>
              <a:chExt cx="462153" cy="707634"/>
            </a:xfrm>
          </p:grpSpPr>
          <p:grpSp>
            <p:nvGrpSpPr>
              <p:cNvPr id="5777" name="Google Shape;5777;p81"/>
              <p:cNvGrpSpPr/>
              <p:nvPr/>
            </p:nvGrpSpPr>
            <p:grpSpPr>
              <a:xfrm>
                <a:off x="6915505" y="1193063"/>
                <a:ext cx="284947" cy="597387"/>
                <a:chOff x="6915505" y="1193063"/>
                <a:chExt cx="284947" cy="597387"/>
              </a:xfrm>
            </p:grpSpPr>
            <p:sp>
              <p:nvSpPr>
                <p:cNvPr id="5778" name="Google Shape;5778;p8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9" name="Google Shape;5779;p8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780" name="Google Shape;5780;p81"/>
              <p:cNvGrpSpPr/>
              <p:nvPr/>
            </p:nvGrpSpPr>
            <p:grpSpPr>
              <a:xfrm>
                <a:off x="6738300" y="1684725"/>
                <a:ext cx="230066" cy="215971"/>
                <a:chOff x="6738300" y="1684725"/>
                <a:chExt cx="230066" cy="215971"/>
              </a:xfrm>
            </p:grpSpPr>
            <p:sp>
              <p:nvSpPr>
                <p:cNvPr id="5781" name="Google Shape;5781;p8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86"/>
        <p:cNvGrpSpPr/>
        <p:nvPr/>
      </p:nvGrpSpPr>
      <p:grpSpPr>
        <a:xfrm>
          <a:off x="0" y="0"/>
          <a:ext cx="0" cy="0"/>
          <a:chOff x="0" y="0"/>
          <a:chExt cx="0" cy="0"/>
        </a:xfrm>
      </p:grpSpPr>
      <p:grpSp>
        <p:nvGrpSpPr>
          <p:cNvPr id="5787" name="Google Shape;5787;p82"/>
          <p:cNvGrpSpPr/>
          <p:nvPr/>
        </p:nvGrpSpPr>
        <p:grpSpPr>
          <a:xfrm>
            <a:off x="829359" y="2307635"/>
            <a:ext cx="339235" cy="298186"/>
            <a:chOff x="898875" y="244725"/>
            <a:chExt cx="481800" cy="423500"/>
          </a:xfrm>
        </p:grpSpPr>
        <p:sp>
          <p:nvSpPr>
            <p:cNvPr id="5788" name="Google Shape;5788;p8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9" name="Google Shape;5789;p8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0" name="Google Shape;5790;p8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8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8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8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4" name="Google Shape;5794;p82"/>
          <p:cNvGrpSpPr/>
          <p:nvPr/>
        </p:nvGrpSpPr>
        <p:grpSpPr>
          <a:xfrm>
            <a:off x="1267741" y="2287103"/>
            <a:ext cx="298169" cy="339253"/>
            <a:chOff x="1529350" y="258825"/>
            <a:chExt cx="423475" cy="481825"/>
          </a:xfrm>
        </p:grpSpPr>
        <p:sp>
          <p:nvSpPr>
            <p:cNvPr id="5795" name="Google Shape;5795;p8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6" name="Google Shape;5796;p8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7" name="Google Shape;5797;p82"/>
          <p:cNvGrpSpPr/>
          <p:nvPr/>
        </p:nvGrpSpPr>
        <p:grpSpPr>
          <a:xfrm>
            <a:off x="1660716" y="2367273"/>
            <a:ext cx="340890" cy="178912"/>
            <a:chOff x="2084325" y="363300"/>
            <a:chExt cx="484150" cy="254100"/>
          </a:xfrm>
        </p:grpSpPr>
        <p:sp>
          <p:nvSpPr>
            <p:cNvPr id="5798" name="Google Shape;5798;p8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9" name="Google Shape;5799;p8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0" name="Google Shape;5800;p82"/>
          <p:cNvGrpSpPr/>
          <p:nvPr/>
        </p:nvGrpSpPr>
        <p:grpSpPr>
          <a:xfrm>
            <a:off x="2110011" y="2287102"/>
            <a:ext cx="298169" cy="339253"/>
            <a:chOff x="2707500" y="249400"/>
            <a:chExt cx="423475" cy="481825"/>
          </a:xfrm>
        </p:grpSpPr>
        <p:sp>
          <p:nvSpPr>
            <p:cNvPr id="5801" name="Google Shape;5801;p8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2" name="Google Shape;5802;p8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3" name="Google Shape;5803;p82"/>
          <p:cNvGrpSpPr/>
          <p:nvPr/>
        </p:nvGrpSpPr>
        <p:grpSpPr>
          <a:xfrm>
            <a:off x="2523626" y="2287428"/>
            <a:ext cx="305386" cy="338602"/>
            <a:chOff x="3300325" y="249875"/>
            <a:chExt cx="433725" cy="480900"/>
          </a:xfrm>
        </p:grpSpPr>
        <p:sp>
          <p:nvSpPr>
            <p:cNvPr id="5804" name="Google Shape;5804;p8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8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6" name="Google Shape;5806;p8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7" name="Google Shape;5807;p8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8" name="Google Shape;5808;p8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9" name="Google Shape;5809;p8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0" name="Google Shape;5810;p82"/>
          <p:cNvGrpSpPr/>
          <p:nvPr/>
        </p:nvGrpSpPr>
        <p:grpSpPr>
          <a:xfrm>
            <a:off x="2912712" y="2287349"/>
            <a:ext cx="352349" cy="338760"/>
            <a:chOff x="3854700" y="249750"/>
            <a:chExt cx="500425" cy="481125"/>
          </a:xfrm>
        </p:grpSpPr>
        <p:sp>
          <p:nvSpPr>
            <p:cNvPr id="5811" name="Google Shape;5811;p8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2" name="Google Shape;5812;p8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8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8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5" name="Google Shape;5815;p8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6" name="Google Shape;5816;p8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8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8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9" name="Google Shape;5819;p82"/>
          <p:cNvGrpSpPr/>
          <p:nvPr/>
        </p:nvGrpSpPr>
        <p:grpSpPr>
          <a:xfrm>
            <a:off x="3330701" y="2287349"/>
            <a:ext cx="352349" cy="338760"/>
            <a:chOff x="4447550" y="249750"/>
            <a:chExt cx="500425" cy="481125"/>
          </a:xfrm>
        </p:grpSpPr>
        <p:sp>
          <p:nvSpPr>
            <p:cNvPr id="5820" name="Google Shape;5820;p8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1" name="Google Shape;5821;p8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2" name="Google Shape;5822;p82"/>
          <p:cNvGrpSpPr/>
          <p:nvPr/>
        </p:nvGrpSpPr>
        <p:grpSpPr>
          <a:xfrm>
            <a:off x="3759902" y="2287102"/>
            <a:ext cx="339253" cy="339253"/>
            <a:chOff x="5049725" y="249400"/>
            <a:chExt cx="481825" cy="481825"/>
          </a:xfrm>
        </p:grpSpPr>
        <p:sp>
          <p:nvSpPr>
            <p:cNvPr id="5823" name="Google Shape;5823;p8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4" name="Google Shape;5824;p8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5" name="Google Shape;5825;p82"/>
          <p:cNvGrpSpPr/>
          <p:nvPr/>
        </p:nvGrpSpPr>
        <p:grpSpPr>
          <a:xfrm>
            <a:off x="4173843" y="2287102"/>
            <a:ext cx="339253" cy="339253"/>
            <a:chOff x="5660400" y="238125"/>
            <a:chExt cx="481825" cy="481825"/>
          </a:xfrm>
        </p:grpSpPr>
        <p:sp>
          <p:nvSpPr>
            <p:cNvPr id="5826" name="Google Shape;5826;p8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7" name="Google Shape;5827;p8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8" name="Google Shape;5828;p82"/>
          <p:cNvGrpSpPr/>
          <p:nvPr/>
        </p:nvGrpSpPr>
        <p:grpSpPr>
          <a:xfrm>
            <a:off x="4590529" y="2287102"/>
            <a:ext cx="339253" cy="339253"/>
            <a:chOff x="6235400" y="249400"/>
            <a:chExt cx="481825" cy="481825"/>
          </a:xfrm>
        </p:grpSpPr>
        <p:sp>
          <p:nvSpPr>
            <p:cNvPr id="5829" name="Google Shape;5829;p8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0" name="Google Shape;5830;p8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1" name="Google Shape;5831;p8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2" name="Google Shape;5832;p8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3" name="Google Shape;5833;p8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4" name="Google Shape;5834;p82"/>
          <p:cNvGrpSpPr/>
          <p:nvPr/>
        </p:nvGrpSpPr>
        <p:grpSpPr>
          <a:xfrm>
            <a:off x="828875" y="2731810"/>
            <a:ext cx="340204" cy="298116"/>
            <a:chOff x="899850" y="871450"/>
            <a:chExt cx="483175" cy="423400"/>
          </a:xfrm>
        </p:grpSpPr>
        <p:sp>
          <p:nvSpPr>
            <p:cNvPr id="5835" name="Google Shape;5835;p8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8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8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8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39" name="Google Shape;5839;p8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40" name="Google Shape;5840;p82"/>
          <p:cNvGrpSpPr/>
          <p:nvPr/>
        </p:nvGrpSpPr>
        <p:grpSpPr>
          <a:xfrm>
            <a:off x="1660875" y="2711232"/>
            <a:ext cx="340573" cy="339271"/>
            <a:chOff x="2085450" y="842250"/>
            <a:chExt cx="483700" cy="481850"/>
          </a:xfrm>
        </p:grpSpPr>
        <p:sp>
          <p:nvSpPr>
            <p:cNvPr id="5841" name="Google Shape;5841;p8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2" name="Google Shape;5842;p8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8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82"/>
          <p:cNvGrpSpPr/>
          <p:nvPr/>
        </p:nvGrpSpPr>
        <p:grpSpPr>
          <a:xfrm>
            <a:off x="2089443" y="2711241"/>
            <a:ext cx="339306" cy="339253"/>
            <a:chOff x="2685825" y="840375"/>
            <a:chExt cx="481900" cy="481825"/>
          </a:xfrm>
        </p:grpSpPr>
        <p:sp>
          <p:nvSpPr>
            <p:cNvPr id="5845" name="Google Shape;5845;p8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8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82"/>
          <p:cNvGrpSpPr/>
          <p:nvPr/>
        </p:nvGrpSpPr>
        <p:grpSpPr>
          <a:xfrm>
            <a:off x="2501104" y="2710924"/>
            <a:ext cx="350431" cy="339887"/>
            <a:chOff x="3270675" y="841800"/>
            <a:chExt cx="497700" cy="482725"/>
          </a:xfrm>
        </p:grpSpPr>
        <p:sp>
          <p:nvSpPr>
            <p:cNvPr id="5848" name="Google Shape;5848;p8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8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8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51" name="Google Shape;5851;p8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52" name="Google Shape;5852;p82"/>
          <p:cNvGrpSpPr/>
          <p:nvPr/>
        </p:nvGrpSpPr>
        <p:grpSpPr>
          <a:xfrm>
            <a:off x="3337249" y="2731783"/>
            <a:ext cx="339253" cy="298169"/>
            <a:chOff x="4467200" y="877100"/>
            <a:chExt cx="481825" cy="423475"/>
          </a:xfrm>
        </p:grpSpPr>
        <p:sp>
          <p:nvSpPr>
            <p:cNvPr id="5853" name="Google Shape;5853;p8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8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8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8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82"/>
          <p:cNvGrpSpPr/>
          <p:nvPr/>
        </p:nvGrpSpPr>
        <p:grpSpPr>
          <a:xfrm>
            <a:off x="3752140" y="2711232"/>
            <a:ext cx="354778" cy="339271"/>
            <a:chOff x="5045500" y="842250"/>
            <a:chExt cx="503875" cy="481850"/>
          </a:xfrm>
        </p:grpSpPr>
        <p:sp>
          <p:nvSpPr>
            <p:cNvPr id="5858" name="Google Shape;5858;p8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8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0" name="Google Shape;5860;p82"/>
          <p:cNvGrpSpPr/>
          <p:nvPr/>
        </p:nvGrpSpPr>
        <p:grpSpPr>
          <a:xfrm>
            <a:off x="4174987" y="2737451"/>
            <a:ext cx="336965" cy="286833"/>
            <a:chOff x="5645200" y="879425"/>
            <a:chExt cx="478575" cy="407375"/>
          </a:xfrm>
        </p:grpSpPr>
        <p:sp>
          <p:nvSpPr>
            <p:cNvPr id="5861" name="Google Shape;5861;p8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8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8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8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8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8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7" name="Google Shape;5867;p82"/>
          <p:cNvGrpSpPr/>
          <p:nvPr/>
        </p:nvGrpSpPr>
        <p:grpSpPr>
          <a:xfrm>
            <a:off x="4611062" y="2711241"/>
            <a:ext cx="298186" cy="339253"/>
            <a:chOff x="6264525" y="842250"/>
            <a:chExt cx="423500" cy="481825"/>
          </a:xfrm>
        </p:grpSpPr>
        <p:sp>
          <p:nvSpPr>
            <p:cNvPr id="5868" name="Google Shape;5868;p8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8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8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8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8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8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8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82"/>
          <p:cNvGrpSpPr/>
          <p:nvPr/>
        </p:nvGrpSpPr>
        <p:grpSpPr>
          <a:xfrm>
            <a:off x="829350" y="3125895"/>
            <a:ext cx="339253" cy="339253"/>
            <a:chOff x="900750" y="1436075"/>
            <a:chExt cx="481825" cy="481825"/>
          </a:xfrm>
        </p:grpSpPr>
        <p:sp>
          <p:nvSpPr>
            <p:cNvPr id="5876" name="Google Shape;5876;p8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8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8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8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0" name="Google Shape;5880;p82"/>
          <p:cNvGrpSpPr/>
          <p:nvPr/>
        </p:nvGrpSpPr>
        <p:grpSpPr>
          <a:xfrm>
            <a:off x="1247198" y="3186183"/>
            <a:ext cx="339253" cy="218676"/>
            <a:chOff x="1492675" y="1520750"/>
            <a:chExt cx="481825" cy="310575"/>
          </a:xfrm>
        </p:grpSpPr>
        <p:sp>
          <p:nvSpPr>
            <p:cNvPr id="5881" name="Google Shape;5881;p8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2" name="Google Shape;5882;p8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3" name="Google Shape;5883;p82"/>
          <p:cNvGrpSpPr/>
          <p:nvPr/>
        </p:nvGrpSpPr>
        <p:grpSpPr>
          <a:xfrm>
            <a:off x="1654995" y="3125877"/>
            <a:ext cx="352332" cy="339288"/>
            <a:chOff x="2071000" y="1435025"/>
            <a:chExt cx="500400" cy="481875"/>
          </a:xfrm>
        </p:grpSpPr>
        <p:sp>
          <p:nvSpPr>
            <p:cNvPr id="5884" name="Google Shape;5884;p8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8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8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7" name="Google Shape;5887;p82"/>
          <p:cNvGrpSpPr/>
          <p:nvPr/>
        </p:nvGrpSpPr>
        <p:grpSpPr>
          <a:xfrm>
            <a:off x="2083159" y="3146709"/>
            <a:ext cx="351874" cy="297623"/>
            <a:chOff x="2678350" y="1464650"/>
            <a:chExt cx="499750" cy="422700"/>
          </a:xfrm>
        </p:grpSpPr>
        <p:sp>
          <p:nvSpPr>
            <p:cNvPr id="5888" name="Google Shape;5888;p8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8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8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82"/>
          <p:cNvGrpSpPr/>
          <p:nvPr/>
        </p:nvGrpSpPr>
        <p:grpSpPr>
          <a:xfrm>
            <a:off x="2506692" y="3125895"/>
            <a:ext cx="339253" cy="339253"/>
            <a:chOff x="3271200" y="1435075"/>
            <a:chExt cx="481825" cy="481825"/>
          </a:xfrm>
        </p:grpSpPr>
        <p:sp>
          <p:nvSpPr>
            <p:cNvPr id="5892" name="Google Shape;5892;p8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8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82"/>
          <p:cNvGrpSpPr/>
          <p:nvPr/>
        </p:nvGrpSpPr>
        <p:grpSpPr>
          <a:xfrm>
            <a:off x="2917165" y="3125877"/>
            <a:ext cx="343442" cy="339288"/>
            <a:chOff x="3858100" y="1435075"/>
            <a:chExt cx="487775" cy="481875"/>
          </a:xfrm>
        </p:grpSpPr>
        <p:sp>
          <p:nvSpPr>
            <p:cNvPr id="5895" name="Google Shape;5895;p8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8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8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8" name="Google Shape;5898;p8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9" name="Google Shape;5899;p8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0" name="Google Shape;5900;p82"/>
          <p:cNvGrpSpPr/>
          <p:nvPr/>
        </p:nvGrpSpPr>
        <p:grpSpPr>
          <a:xfrm>
            <a:off x="3337249" y="3125895"/>
            <a:ext cx="339253" cy="339253"/>
            <a:chOff x="4456875" y="1435075"/>
            <a:chExt cx="481825" cy="481825"/>
          </a:xfrm>
        </p:grpSpPr>
        <p:sp>
          <p:nvSpPr>
            <p:cNvPr id="5901" name="Google Shape;5901;p8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8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8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8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8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8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8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8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8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8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8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8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8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8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5" name="Google Shape;5915;p8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8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8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8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8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0" name="Google Shape;5920;p82"/>
          <p:cNvGrpSpPr/>
          <p:nvPr/>
        </p:nvGrpSpPr>
        <p:grpSpPr>
          <a:xfrm>
            <a:off x="3758239" y="3125886"/>
            <a:ext cx="342580" cy="339271"/>
            <a:chOff x="5049725" y="1435050"/>
            <a:chExt cx="486550" cy="481850"/>
          </a:xfrm>
        </p:grpSpPr>
        <p:sp>
          <p:nvSpPr>
            <p:cNvPr id="5921" name="Google Shape;5921;p8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2" name="Google Shape;5922;p8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8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8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5" name="Google Shape;5925;p82"/>
          <p:cNvGrpSpPr/>
          <p:nvPr/>
        </p:nvGrpSpPr>
        <p:grpSpPr>
          <a:xfrm>
            <a:off x="4173790" y="3125895"/>
            <a:ext cx="339359" cy="339253"/>
            <a:chOff x="5642475" y="1435075"/>
            <a:chExt cx="481975" cy="481825"/>
          </a:xfrm>
        </p:grpSpPr>
        <p:sp>
          <p:nvSpPr>
            <p:cNvPr id="5926" name="Google Shape;5926;p8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8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8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9" name="Google Shape;5929;p82"/>
          <p:cNvGrpSpPr/>
          <p:nvPr/>
        </p:nvGrpSpPr>
        <p:grpSpPr>
          <a:xfrm>
            <a:off x="4588276" y="3125886"/>
            <a:ext cx="343759" cy="339271"/>
            <a:chOff x="6232000" y="1435050"/>
            <a:chExt cx="488225" cy="481850"/>
          </a:xfrm>
        </p:grpSpPr>
        <p:sp>
          <p:nvSpPr>
            <p:cNvPr id="5930" name="Google Shape;5930;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5" name="Google Shape;5935;p82"/>
          <p:cNvGrpSpPr/>
          <p:nvPr/>
        </p:nvGrpSpPr>
        <p:grpSpPr>
          <a:xfrm>
            <a:off x="849012" y="3539545"/>
            <a:ext cx="299929" cy="337792"/>
            <a:chOff x="924450" y="2028975"/>
            <a:chExt cx="425975" cy="479750"/>
          </a:xfrm>
        </p:grpSpPr>
        <p:sp>
          <p:nvSpPr>
            <p:cNvPr id="5936" name="Google Shape;5936;p8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8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8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9" name="Google Shape;5939;p82"/>
          <p:cNvGrpSpPr/>
          <p:nvPr/>
        </p:nvGrpSpPr>
        <p:grpSpPr>
          <a:xfrm>
            <a:off x="1661509" y="3559347"/>
            <a:ext cx="339306" cy="298186"/>
            <a:chOff x="2085450" y="2057100"/>
            <a:chExt cx="481900" cy="423500"/>
          </a:xfrm>
        </p:grpSpPr>
        <p:sp>
          <p:nvSpPr>
            <p:cNvPr id="5940" name="Google Shape;5940;p8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1" name="Google Shape;5941;p8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2" name="Google Shape;5942;p8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3" name="Google Shape;5943;p82"/>
          <p:cNvGrpSpPr/>
          <p:nvPr/>
        </p:nvGrpSpPr>
        <p:grpSpPr>
          <a:xfrm>
            <a:off x="2089442" y="3582592"/>
            <a:ext cx="339306" cy="251698"/>
            <a:chOff x="2678275" y="2090100"/>
            <a:chExt cx="481900" cy="357475"/>
          </a:xfrm>
        </p:grpSpPr>
        <p:sp>
          <p:nvSpPr>
            <p:cNvPr id="5944" name="Google Shape;5944;p8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8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8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8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8" name="Google Shape;5948;p8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9" name="Google Shape;5949;p82"/>
          <p:cNvGrpSpPr/>
          <p:nvPr/>
        </p:nvGrpSpPr>
        <p:grpSpPr>
          <a:xfrm>
            <a:off x="2566646" y="3594790"/>
            <a:ext cx="219345" cy="227301"/>
            <a:chOff x="3357325" y="2093500"/>
            <a:chExt cx="311525" cy="322825"/>
          </a:xfrm>
        </p:grpSpPr>
        <p:sp>
          <p:nvSpPr>
            <p:cNvPr id="5950" name="Google Shape;5950;p8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8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8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53" name="Google Shape;5953;p8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54" name="Google Shape;5954;p82"/>
          <p:cNvGrpSpPr/>
          <p:nvPr/>
        </p:nvGrpSpPr>
        <p:grpSpPr>
          <a:xfrm>
            <a:off x="3360836" y="3538814"/>
            <a:ext cx="292078" cy="339253"/>
            <a:chOff x="4492800" y="2027925"/>
            <a:chExt cx="414825" cy="481825"/>
          </a:xfrm>
        </p:grpSpPr>
        <p:sp>
          <p:nvSpPr>
            <p:cNvPr id="5955" name="Google Shape;5955;p8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8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7" name="Google Shape;5957;p82"/>
          <p:cNvGrpSpPr/>
          <p:nvPr/>
        </p:nvGrpSpPr>
        <p:grpSpPr>
          <a:xfrm>
            <a:off x="3759928" y="3538805"/>
            <a:ext cx="339200" cy="339271"/>
            <a:chOff x="5049725" y="2027900"/>
            <a:chExt cx="481750" cy="481850"/>
          </a:xfrm>
        </p:grpSpPr>
        <p:sp>
          <p:nvSpPr>
            <p:cNvPr id="5958" name="Google Shape;5958;p8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8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8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8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8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8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8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8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6" name="Google Shape;5966;p82"/>
          <p:cNvGrpSpPr/>
          <p:nvPr/>
        </p:nvGrpSpPr>
        <p:grpSpPr>
          <a:xfrm>
            <a:off x="4233524" y="3538893"/>
            <a:ext cx="219890" cy="339095"/>
            <a:chOff x="5726350" y="2028150"/>
            <a:chExt cx="312300" cy="481600"/>
          </a:xfrm>
        </p:grpSpPr>
        <p:sp>
          <p:nvSpPr>
            <p:cNvPr id="5967" name="Google Shape;5967;p8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8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8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0" name="Google Shape;5970;p82"/>
          <p:cNvGrpSpPr/>
          <p:nvPr/>
        </p:nvGrpSpPr>
        <p:grpSpPr>
          <a:xfrm>
            <a:off x="4593715" y="3542000"/>
            <a:ext cx="332881" cy="332881"/>
            <a:chOff x="6239925" y="2032450"/>
            <a:chExt cx="472775" cy="472775"/>
          </a:xfrm>
        </p:grpSpPr>
        <p:sp>
          <p:nvSpPr>
            <p:cNvPr id="5971" name="Google Shape;5971;p8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8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3" name="Google Shape;5973;p82"/>
          <p:cNvGrpSpPr/>
          <p:nvPr/>
        </p:nvGrpSpPr>
        <p:grpSpPr>
          <a:xfrm>
            <a:off x="5042807" y="2364092"/>
            <a:ext cx="334641" cy="185425"/>
            <a:chOff x="903075" y="2730000"/>
            <a:chExt cx="475275" cy="263350"/>
          </a:xfrm>
        </p:grpSpPr>
        <p:sp>
          <p:nvSpPr>
            <p:cNvPr id="5974" name="Google Shape;5974;p8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8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8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7" name="Google Shape;5977;p82"/>
          <p:cNvGrpSpPr/>
          <p:nvPr/>
        </p:nvGrpSpPr>
        <p:grpSpPr>
          <a:xfrm>
            <a:off x="1247198" y="3538814"/>
            <a:ext cx="339253" cy="339253"/>
            <a:chOff x="1492675" y="2027925"/>
            <a:chExt cx="481825" cy="481825"/>
          </a:xfrm>
        </p:grpSpPr>
        <p:sp>
          <p:nvSpPr>
            <p:cNvPr id="5978" name="Google Shape;5978;p8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8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8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8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8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3" name="Google Shape;5983;p82"/>
          <p:cNvGrpSpPr/>
          <p:nvPr/>
        </p:nvGrpSpPr>
        <p:grpSpPr>
          <a:xfrm>
            <a:off x="5473575" y="2287178"/>
            <a:ext cx="339253" cy="339253"/>
            <a:chOff x="1492675" y="2620775"/>
            <a:chExt cx="481825" cy="481825"/>
          </a:xfrm>
        </p:grpSpPr>
        <p:sp>
          <p:nvSpPr>
            <p:cNvPr id="5984" name="Google Shape;5984;p8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8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86" name="Google Shape;5986;p8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87" name="Google Shape;5987;p82"/>
          <p:cNvGrpSpPr/>
          <p:nvPr/>
        </p:nvGrpSpPr>
        <p:grpSpPr>
          <a:xfrm>
            <a:off x="6297328" y="2303161"/>
            <a:ext cx="333585" cy="307287"/>
            <a:chOff x="2682350" y="2643425"/>
            <a:chExt cx="473775" cy="436425"/>
          </a:xfrm>
        </p:grpSpPr>
        <p:sp>
          <p:nvSpPr>
            <p:cNvPr id="5988" name="Google Shape;5988;p8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8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8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8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8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8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8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5" name="Google Shape;5995;p82"/>
          <p:cNvGrpSpPr/>
          <p:nvPr/>
        </p:nvGrpSpPr>
        <p:grpSpPr>
          <a:xfrm>
            <a:off x="6762818" y="2287178"/>
            <a:ext cx="238531" cy="339253"/>
            <a:chOff x="3342725" y="2620775"/>
            <a:chExt cx="338775" cy="481825"/>
          </a:xfrm>
        </p:grpSpPr>
        <p:sp>
          <p:nvSpPr>
            <p:cNvPr id="5996" name="Google Shape;5996;p8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7" name="Google Shape;5997;p8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8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9" name="Google Shape;5999;p82"/>
          <p:cNvGrpSpPr/>
          <p:nvPr/>
        </p:nvGrpSpPr>
        <p:grpSpPr>
          <a:xfrm>
            <a:off x="7156568" y="2287178"/>
            <a:ext cx="278296" cy="339253"/>
            <a:chOff x="3907325" y="2620775"/>
            <a:chExt cx="395250" cy="481825"/>
          </a:xfrm>
        </p:grpSpPr>
        <p:sp>
          <p:nvSpPr>
            <p:cNvPr id="6000" name="Google Shape;6000;p8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8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8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8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82"/>
          <p:cNvGrpSpPr/>
          <p:nvPr/>
        </p:nvGrpSpPr>
        <p:grpSpPr>
          <a:xfrm>
            <a:off x="7549755" y="2297783"/>
            <a:ext cx="339253" cy="318042"/>
            <a:chOff x="4456875" y="2635825"/>
            <a:chExt cx="481825" cy="451700"/>
          </a:xfrm>
        </p:grpSpPr>
        <p:sp>
          <p:nvSpPr>
            <p:cNvPr id="6005" name="Google Shape;6005;p8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8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8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8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8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8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1" name="Google Shape;6011;p82"/>
          <p:cNvGrpSpPr/>
          <p:nvPr/>
        </p:nvGrpSpPr>
        <p:grpSpPr>
          <a:xfrm>
            <a:off x="7974679" y="2297783"/>
            <a:ext cx="339253" cy="318042"/>
            <a:chOff x="5049725" y="2635825"/>
            <a:chExt cx="481825" cy="451700"/>
          </a:xfrm>
        </p:grpSpPr>
        <p:sp>
          <p:nvSpPr>
            <p:cNvPr id="6012" name="Google Shape;6012;p8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8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8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5" name="Google Shape;6015;p82"/>
          <p:cNvGrpSpPr/>
          <p:nvPr/>
        </p:nvGrpSpPr>
        <p:grpSpPr>
          <a:xfrm>
            <a:off x="2375386" y="3952243"/>
            <a:ext cx="338566" cy="338373"/>
            <a:chOff x="5643000" y="2621375"/>
            <a:chExt cx="480850" cy="480575"/>
          </a:xfrm>
        </p:grpSpPr>
        <p:sp>
          <p:nvSpPr>
            <p:cNvPr id="6016" name="Google Shape;6016;p8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8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8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8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8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8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8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3" name="Google Shape;6023;p82"/>
          <p:cNvGrpSpPr/>
          <p:nvPr/>
        </p:nvGrpSpPr>
        <p:grpSpPr>
          <a:xfrm>
            <a:off x="4192782" y="3951803"/>
            <a:ext cx="339359" cy="339253"/>
            <a:chOff x="6235250" y="2620775"/>
            <a:chExt cx="481975" cy="481825"/>
          </a:xfrm>
        </p:grpSpPr>
        <p:sp>
          <p:nvSpPr>
            <p:cNvPr id="6024" name="Google Shape;6024;p8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5" name="Google Shape;6025;p8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8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8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8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29" name="Google Shape;6029;p8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0" name="Google Shape;6030;p82"/>
          <p:cNvGrpSpPr/>
          <p:nvPr/>
        </p:nvGrpSpPr>
        <p:grpSpPr>
          <a:xfrm>
            <a:off x="5472652" y="2711317"/>
            <a:ext cx="341101" cy="339253"/>
            <a:chOff x="1535000" y="3223325"/>
            <a:chExt cx="484450" cy="481825"/>
          </a:xfrm>
        </p:grpSpPr>
        <p:sp>
          <p:nvSpPr>
            <p:cNvPr id="6031" name="Google Shape;6031;p8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8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8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4" name="Google Shape;6034;p82"/>
          <p:cNvGrpSpPr/>
          <p:nvPr/>
        </p:nvGrpSpPr>
        <p:grpSpPr>
          <a:xfrm>
            <a:off x="5880219" y="2746618"/>
            <a:ext cx="339253" cy="268649"/>
            <a:chOff x="2085525" y="3263750"/>
            <a:chExt cx="481825" cy="381550"/>
          </a:xfrm>
        </p:grpSpPr>
        <p:sp>
          <p:nvSpPr>
            <p:cNvPr id="6035" name="Google Shape;6035;p8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8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7" name="Google Shape;6037;p8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8" name="Google Shape;6038;p82"/>
          <p:cNvGrpSpPr/>
          <p:nvPr/>
        </p:nvGrpSpPr>
        <p:grpSpPr>
          <a:xfrm>
            <a:off x="6711982" y="2711308"/>
            <a:ext cx="340204" cy="339271"/>
            <a:chOff x="3270450" y="3213625"/>
            <a:chExt cx="483175" cy="481850"/>
          </a:xfrm>
        </p:grpSpPr>
        <p:sp>
          <p:nvSpPr>
            <p:cNvPr id="6039" name="Google Shape;6039;p8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8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1" name="Google Shape;6041;p82"/>
          <p:cNvGrpSpPr/>
          <p:nvPr/>
        </p:nvGrpSpPr>
        <p:grpSpPr>
          <a:xfrm>
            <a:off x="7211250" y="2711317"/>
            <a:ext cx="168931" cy="339253"/>
            <a:chOff x="3984950" y="3213600"/>
            <a:chExt cx="239925" cy="481825"/>
          </a:xfrm>
        </p:grpSpPr>
        <p:sp>
          <p:nvSpPr>
            <p:cNvPr id="6042" name="Google Shape;6042;p8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8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44" name="Google Shape;6044;p8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8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46" name="Google Shape;6046;p82"/>
          <p:cNvGrpSpPr/>
          <p:nvPr/>
        </p:nvGrpSpPr>
        <p:grpSpPr>
          <a:xfrm>
            <a:off x="1874281" y="3981487"/>
            <a:ext cx="355218" cy="279880"/>
            <a:chOff x="5629975" y="3255775"/>
            <a:chExt cx="504500" cy="397500"/>
          </a:xfrm>
        </p:grpSpPr>
        <p:sp>
          <p:nvSpPr>
            <p:cNvPr id="6047" name="Google Shape;6047;p8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8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8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8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8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2" name="Google Shape;6052;p82"/>
          <p:cNvGrpSpPr/>
          <p:nvPr/>
        </p:nvGrpSpPr>
        <p:grpSpPr>
          <a:xfrm>
            <a:off x="3755839" y="3981593"/>
            <a:ext cx="340256" cy="279669"/>
            <a:chOff x="6234950" y="3255925"/>
            <a:chExt cx="483250" cy="397200"/>
          </a:xfrm>
        </p:grpSpPr>
        <p:sp>
          <p:nvSpPr>
            <p:cNvPr id="6053" name="Google Shape;6053;p8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8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8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8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8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8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9" name="Google Shape;6059;p82"/>
          <p:cNvGrpSpPr/>
          <p:nvPr/>
        </p:nvGrpSpPr>
        <p:grpSpPr>
          <a:xfrm>
            <a:off x="5051107" y="3125970"/>
            <a:ext cx="318042" cy="339253"/>
            <a:chOff x="914900" y="3806450"/>
            <a:chExt cx="451700" cy="481825"/>
          </a:xfrm>
        </p:grpSpPr>
        <p:sp>
          <p:nvSpPr>
            <p:cNvPr id="6060" name="Google Shape;6060;p8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8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8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8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8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5" name="Google Shape;6065;p82"/>
          <p:cNvGrpSpPr/>
          <p:nvPr/>
        </p:nvGrpSpPr>
        <p:grpSpPr>
          <a:xfrm>
            <a:off x="5470028" y="3125785"/>
            <a:ext cx="346347" cy="339623"/>
            <a:chOff x="1490050" y="3805975"/>
            <a:chExt cx="491900" cy="482350"/>
          </a:xfrm>
        </p:grpSpPr>
        <p:sp>
          <p:nvSpPr>
            <p:cNvPr id="6066" name="Google Shape;6066;p8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8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8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8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82"/>
          <p:cNvGrpSpPr/>
          <p:nvPr/>
        </p:nvGrpSpPr>
        <p:grpSpPr>
          <a:xfrm>
            <a:off x="5893896" y="3125970"/>
            <a:ext cx="311899" cy="339253"/>
            <a:chOff x="2104275" y="3806450"/>
            <a:chExt cx="442975" cy="481825"/>
          </a:xfrm>
        </p:grpSpPr>
        <p:sp>
          <p:nvSpPr>
            <p:cNvPr id="6071" name="Google Shape;6071;p8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8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3" name="Google Shape;6073;p82"/>
          <p:cNvGrpSpPr/>
          <p:nvPr/>
        </p:nvGrpSpPr>
        <p:grpSpPr>
          <a:xfrm>
            <a:off x="6317413" y="3125970"/>
            <a:ext cx="293416" cy="339253"/>
            <a:chOff x="2710875" y="3806450"/>
            <a:chExt cx="416725" cy="481825"/>
          </a:xfrm>
        </p:grpSpPr>
        <p:sp>
          <p:nvSpPr>
            <p:cNvPr id="6074" name="Google Shape;6074;p8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8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6" name="Google Shape;6076;p82"/>
          <p:cNvGrpSpPr/>
          <p:nvPr/>
        </p:nvGrpSpPr>
        <p:grpSpPr>
          <a:xfrm>
            <a:off x="6712457" y="3166412"/>
            <a:ext cx="339253" cy="258369"/>
            <a:chOff x="3271200" y="3863875"/>
            <a:chExt cx="481825" cy="366950"/>
          </a:xfrm>
        </p:grpSpPr>
        <p:sp>
          <p:nvSpPr>
            <p:cNvPr id="6077" name="Google Shape;6077;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9" name="Google Shape;6079;p82"/>
          <p:cNvGrpSpPr/>
          <p:nvPr/>
        </p:nvGrpSpPr>
        <p:grpSpPr>
          <a:xfrm>
            <a:off x="7147952" y="3126199"/>
            <a:ext cx="295528" cy="338795"/>
            <a:chOff x="3895050" y="3806775"/>
            <a:chExt cx="419725" cy="481175"/>
          </a:xfrm>
        </p:grpSpPr>
        <p:sp>
          <p:nvSpPr>
            <p:cNvPr id="6080" name="Google Shape;6080;p8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8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2" name="Google Shape;6082;p82"/>
          <p:cNvGrpSpPr/>
          <p:nvPr/>
        </p:nvGrpSpPr>
        <p:grpSpPr>
          <a:xfrm>
            <a:off x="7551234" y="3125979"/>
            <a:ext cx="336296" cy="339235"/>
            <a:chOff x="4464775" y="3806475"/>
            <a:chExt cx="477625" cy="481800"/>
          </a:xfrm>
        </p:grpSpPr>
        <p:sp>
          <p:nvSpPr>
            <p:cNvPr id="6083" name="Google Shape;6083;p8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4" name="Google Shape;6084;p8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5" name="Google Shape;6085;p8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8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8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8" name="Google Shape;6088;p8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9" name="Google Shape;6089;p82"/>
          <p:cNvGrpSpPr/>
          <p:nvPr/>
        </p:nvGrpSpPr>
        <p:grpSpPr>
          <a:xfrm>
            <a:off x="7974679" y="3125970"/>
            <a:ext cx="339253" cy="339253"/>
            <a:chOff x="5049725" y="3806450"/>
            <a:chExt cx="481825" cy="481825"/>
          </a:xfrm>
        </p:grpSpPr>
        <p:sp>
          <p:nvSpPr>
            <p:cNvPr id="6090" name="Google Shape;6090;p8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8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8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3" name="Google Shape;6093;p82"/>
          <p:cNvGrpSpPr/>
          <p:nvPr/>
        </p:nvGrpSpPr>
        <p:grpSpPr>
          <a:xfrm>
            <a:off x="1461983" y="3951798"/>
            <a:ext cx="339253" cy="339253"/>
            <a:chOff x="5651375" y="3806450"/>
            <a:chExt cx="481825" cy="481825"/>
          </a:xfrm>
        </p:grpSpPr>
        <p:sp>
          <p:nvSpPr>
            <p:cNvPr id="6094" name="Google Shape;6094;p8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8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8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8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8" name="Google Shape;6098;p82"/>
          <p:cNvGrpSpPr/>
          <p:nvPr/>
        </p:nvGrpSpPr>
        <p:grpSpPr>
          <a:xfrm>
            <a:off x="3360663" y="3953787"/>
            <a:ext cx="298503" cy="335275"/>
            <a:chOff x="6264300" y="3809300"/>
            <a:chExt cx="423950" cy="476175"/>
          </a:xfrm>
        </p:grpSpPr>
        <p:sp>
          <p:nvSpPr>
            <p:cNvPr id="6099" name="Google Shape;6099;p8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0" name="Google Shape;6100;p8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8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2" name="Google Shape;6102;p82"/>
          <p:cNvGrpSpPr/>
          <p:nvPr/>
        </p:nvGrpSpPr>
        <p:grpSpPr>
          <a:xfrm>
            <a:off x="5039841" y="3538881"/>
            <a:ext cx="340573" cy="339271"/>
            <a:chOff x="898875" y="4399275"/>
            <a:chExt cx="483700" cy="481850"/>
          </a:xfrm>
        </p:grpSpPr>
        <p:sp>
          <p:nvSpPr>
            <p:cNvPr id="6103" name="Google Shape;6103;p8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8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8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8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8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8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8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8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1" name="Google Shape;6111;p82"/>
          <p:cNvGrpSpPr/>
          <p:nvPr/>
        </p:nvGrpSpPr>
        <p:grpSpPr>
          <a:xfrm>
            <a:off x="5473575" y="3554133"/>
            <a:ext cx="339253" cy="308765"/>
            <a:chOff x="1492675" y="4420975"/>
            <a:chExt cx="481825" cy="438525"/>
          </a:xfrm>
        </p:grpSpPr>
        <p:sp>
          <p:nvSpPr>
            <p:cNvPr id="6112" name="Google Shape;6112;p8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3" name="Google Shape;6113;p8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8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8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8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82"/>
          <p:cNvGrpSpPr/>
          <p:nvPr/>
        </p:nvGrpSpPr>
        <p:grpSpPr>
          <a:xfrm>
            <a:off x="5878556" y="3539558"/>
            <a:ext cx="342580" cy="337915"/>
            <a:chOff x="2084100" y="4400250"/>
            <a:chExt cx="486550" cy="479925"/>
          </a:xfrm>
        </p:grpSpPr>
        <p:sp>
          <p:nvSpPr>
            <p:cNvPr id="6118" name="Google Shape;6118;p8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8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8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8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8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8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4" name="Google Shape;6124;p82"/>
          <p:cNvGrpSpPr/>
          <p:nvPr/>
        </p:nvGrpSpPr>
        <p:grpSpPr>
          <a:xfrm>
            <a:off x="6315036" y="3538907"/>
            <a:ext cx="298169" cy="339218"/>
            <a:chOff x="2707950" y="4399325"/>
            <a:chExt cx="423475" cy="481775"/>
          </a:xfrm>
        </p:grpSpPr>
        <p:sp>
          <p:nvSpPr>
            <p:cNvPr id="6125" name="Google Shape;6125;p8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8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8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8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8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8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8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8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8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8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8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8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7" name="Google Shape;6137;p82"/>
          <p:cNvGrpSpPr/>
          <p:nvPr/>
        </p:nvGrpSpPr>
        <p:grpSpPr>
          <a:xfrm>
            <a:off x="6744555" y="3538881"/>
            <a:ext cx="275057" cy="339271"/>
            <a:chOff x="3330525" y="4399275"/>
            <a:chExt cx="390650" cy="481850"/>
          </a:xfrm>
        </p:grpSpPr>
        <p:sp>
          <p:nvSpPr>
            <p:cNvPr id="6138" name="Google Shape;6138;p8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8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8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8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8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8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8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82"/>
          <p:cNvGrpSpPr/>
          <p:nvPr/>
        </p:nvGrpSpPr>
        <p:grpSpPr>
          <a:xfrm>
            <a:off x="7169084" y="3538890"/>
            <a:ext cx="253265" cy="339253"/>
            <a:chOff x="3938800" y="4399275"/>
            <a:chExt cx="359700" cy="481825"/>
          </a:xfrm>
        </p:grpSpPr>
        <p:sp>
          <p:nvSpPr>
            <p:cNvPr id="6146" name="Google Shape;6146;p8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8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8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8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8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1" name="Google Shape;6151;p82"/>
          <p:cNvGrpSpPr/>
          <p:nvPr/>
        </p:nvGrpSpPr>
        <p:grpSpPr>
          <a:xfrm>
            <a:off x="7639862" y="3538890"/>
            <a:ext cx="159039" cy="339253"/>
            <a:chOff x="4584850" y="4399275"/>
            <a:chExt cx="225875" cy="481825"/>
          </a:xfrm>
        </p:grpSpPr>
        <p:sp>
          <p:nvSpPr>
            <p:cNvPr id="6152" name="Google Shape;6152;p8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8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54" name="Google Shape;6154;p8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55" name="Google Shape;6155;p82"/>
          <p:cNvGrpSpPr/>
          <p:nvPr/>
        </p:nvGrpSpPr>
        <p:grpSpPr>
          <a:xfrm>
            <a:off x="1049680" y="3951795"/>
            <a:ext cx="339253" cy="339253"/>
            <a:chOff x="5642550" y="4399275"/>
            <a:chExt cx="481825" cy="481825"/>
          </a:xfrm>
        </p:grpSpPr>
        <p:sp>
          <p:nvSpPr>
            <p:cNvPr id="6156" name="Google Shape;6156;p8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8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82"/>
          <p:cNvGrpSpPr/>
          <p:nvPr/>
        </p:nvGrpSpPr>
        <p:grpSpPr>
          <a:xfrm>
            <a:off x="2859815" y="3963703"/>
            <a:ext cx="363316" cy="315437"/>
            <a:chOff x="6218300" y="4416175"/>
            <a:chExt cx="516000" cy="448000"/>
          </a:xfrm>
        </p:grpSpPr>
        <p:sp>
          <p:nvSpPr>
            <p:cNvPr id="6159" name="Google Shape;6159;p8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8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8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2" name="Google Shape;6162;p82"/>
          <p:cNvGrpSpPr/>
          <p:nvPr/>
        </p:nvGrpSpPr>
        <p:grpSpPr>
          <a:xfrm>
            <a:off x="5918879" y="3951792"/>
            <a:ext cx="339253" cy="339253"/>
            <a:chOff x="899850" y="4992125"/>
            <a:chExt cx="481825" cy="481825"/>
          </a:xfrm>
        </p:grpSpPr>
        <p:sp>
          <p:nvSpPr>
            <p:cNvPr id="6163" name="Google Shape;6163;p8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8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8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6" name="Google Shape;6166;p82"/>
          <p:cNvGrpSpPr/>
          <p:nvPr/>
        </p:nvGrpSpPr>
        <p:grpSpPr>
          <a:xfrm>
            <a:off x="5461708" y="3951792"/>
            <a:ext cx="339253" cy="339253"/>
            <a:chOff x="1492675" y="4992125"/>
            <a:chExt cx="481825" cy="481825"/>
          </a:xfrm>
        </p:grpSpPr>
        <p:sp>
          <p:nvSpPr>
            <p:cNvPr id="6167" name="Google Shape;6167;p8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8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9" name="Google Shape;6169;p82"/>
          <p:cNvGrpSpPr/>
          <p:nvPr/>
        </p:nvGrpSpPr>
        <p:grpSpPr>
          <a:xfrm>
            <a:off x="5004462" y="3951792"/>
            <a:ext cx="339253" cy="339253"/>
            <a:chOff x="2085525" y="4992125"/>
            <a:chExt cx="481825" cy="481825"/>
          </a:xfrm>
        </p:grpSpPr>
        <p:sp>
          <p:nvSpPr>
            <p:cNvPr id="6170" name="Google Shape;6170;p8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8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2" name="Google Shape;6172;p82"/>
          <p:cNvGrpSpPr/>
          <p:nvPr/>
        </p:nvGrpSpPr>
        <p:grpSpPr>
          <a:xfrm>
            <a:off x="6833221" y="3951792"/>
            <a:ext cx="339253" cy="339253"/>
            <a:chOff x="2678350" y="4992125"/>
            <a:chExt cx="481825" cy="481825"/>
          </a:xfrm>
        </p:grpSpPr>
        <p:sp>
          <p:nvSpPr>
            <p:cNvPr id="6173" name="Google Shape;6173;p8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8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8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6" name="Google Shape;6176;p82"/>
          <p:cNvGrpSpPr/>
          <p:nvPr/>
        </p:nvGrpSpPr>
        <p:grpSpPr>
          <a:xfrm>
            <a:off x="4628816" y="3951792"/>
            <a:ext cx="339253" cy="339253"/>
            <a:chOff x="3271200" y="4992125"/>
            <a:chExt cx="481825" cy="481825"/>
          </a:xfrm>
        </p:grpSpPr>
        <p:sp>
          <p:nvSpPr>
            <p:cNvPr id="6177" name="Google Shape;6177;p8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8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8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0" name="Google Shape;6180;p82"/>
          <p:cNvGrpSpPr/>
          <p:nvPr/>
        </p:nvGrpSpPr>
        <p:grpSpPr>
          <a:xfrm>
            <a:off x="7290263" y="3952822"/>
            <a:ext cx="339411" cy="337193"/>
            <a:chOff x="3863900" y="4993625"/>
            <a:chExt cx="482050" cy="478900"/>
          </a:xfrm>
        </p:grpSpPr>
        <p:sp>
          <p:nvSpPr>
            <p:cNvPr id="6181" name="Google Shape;6181;p8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8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8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4" name="Google Shape;6184;p8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5" name="Google Shape;6185;p82"/>
          <p:cNvGrpSpPr/>
          <p:nvPr/>
        </p:nvGrpSpPr>
        <p:grpSpPr>
          <a:xfrm>
            <a:off x="7747437" y="3952822"/>
            <a:ext cx="339411" cy="337193"/>
            <a:chOff x="4456725" y="4993625"/>
            <a:chExt cx="482050" cy="478900"/>
          </a:xfrm>
        </p:grpSpPr>
        <p:sp>
          <p:nvSpPr>
            <p:cNvPr id="6186" name="Google Shape;6186;p8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8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8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8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0" name="Google Shape;6190;p82"/>
          <p:cNvGrpSpPr/>
          <p:nvPr/>
        </p:nvGrpSpPr>
        <p:grpSpPr>
          <a:xfrm>
            <a:off x="6376030" y="3952813"/>
            <a:ext cx="339411" cy="337211"/>
            <a:chOff x="5049575" y="4993600"/>
            <a:chExt cx="482050" cy="478925"/>
          </a:xfrm>
        </p:grpSpPr>
        <p:sp>
          <p:nvSpPr>
            <p:cNvPr id="6191" name="Google Shape;6191;p8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8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8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8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95" name="Google Shape;6195;p82"/>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196" name="Google Shape;6196;p82"/>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00"/>
        <p:cNvGrpSpPr/>
        <p:nvPr/>
      </p:nvGrpSpPr>
      <p:grpSpPr>
        <a:xfrm>
          <a:off x="0" y="0"/>
          <a:ext cx="0" cy="0"/>
          <a:chOff x="0" y="0"/>
          <a:chExt cx="0" cy="0"/>
        </a:xfrm>
      </p:grpSpPr>
      <p:grpSp>
        <p:nvGrpSpPr>
          <p:cNvPr id="6201" name="Google Shape;6201;p83"/>
          <p:cNvGrpSpPr/>
          <p:nvPr/>
        </p:nvGrpSpPr>
        <p:grpSpPr>
          <a:xfrm>
            <a:off x="876361" y="1308054"/>
            <a:ext cx="322099" cy="370529"/>
            <a:chOff x="-42971725" y="3217825"/>
            <a:chExt cx="275675" cy="317125"/>
          </a:xfrm>
        </p:grpSpPr>
        <p:sp>
          <p:nvSpPr>
            <p:cNvPr id="6202" name="Google Shape;6202;p8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83"/>
          <p:cNvGrpSpPr/>
          <p:nvPr/>
        </p:nvGrpSpPr>
        <p:grpSpPr>
          <a:xfrm>
            <a:off x="848276" y="1776710"/>
            <a:ext cx="378270" cy="337551"/>
            <a:chOff x="-42996150" y="3612600"/>
            <a:chExt cx="323750" cy="288900"/>
          </a:xfrm>
        </p:grpSpPr>
        <p:sp>
          <p:nvSpPr>
            <p:cNvPr id="6206" name="Google Shape;6206;p8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83"/>
          <p:cNvGrpSpPr/>
          <p:nvPr/>
        </p:nvGrpSpPr>
        <p:grpSpPr>
          <a:xfrm>
            <a:off x="851036" y="2186080"/>
            <a:ext cx="372749" cy="370909"/>
            <a:chOff x="-42994575" y="3950300"/>
            <a:chExt cx="319025" cy="317450"/>
          </a:xfrm>
        </p:grpSpPr>
        <p:sp>
          <p:nvSpPr>
            <p:cNvPr id="6210" name="Google Shape;6210;p8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83"/>
          <p:cNvGrpSpPr/>
          <p:nvPr/>
        </p:nvGrpSpPr>
        <p:grpSpPr>
          <a:xfrm>
            <a:off x="3004431" y="1332912"/>
            <a:ext cx="371785" cy="370879"/>
            <a:chOff x="-41111350" y="3239100"/>
            <a:chExt cx="318200" cy="317425"/>
          </a:xfrm>
        </p:grpSpPr>
        <p:sp>
          <p:nvSpPr>
            <p:cNvPr id="6214" name="Google Shape;6214;p8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3"/>
          <p:cNvGrpSpPr/>
          <p:nvPr/>
        </p:nvGrpSpPr>
        <p:grpSpPr>
          <a:xfrm>
            <a:off x="3000751" y="1768444"/>
            <a:ext cx="379146" cy="370967"/>
            <a:chOff x="-41117650" y="3605525"/>
            <a:chExt cx="324500" cy="317500"/>
          </a:xfrm>
        </p:grpSpPr>
        <p:sp>
          <p:nvSpPr>
            <p:cNvPr id="6219" name="Google Shape;6219;p8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2" name="Google Shape;6222;p83"/>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3" name="Google Shape;6223;p83"/>
          <p:cNvGrpSpPr/>
          <p:nvPr/>
        </p:nvGrpSpPr>
        <p:grpSpPr>
          <a:xfrm>
            <a:off x="1827005" y="2659967"/>
            <a:ext cx="216271" cy="371814"/>
            <a:chOff x="-39205300" y="3220175"/>
            <a:chExt cx="185100" cy="318225"/>
          </a:xfrm>
        </p:grpSpPr>
        <p:sp>
          <p:nvSpPr>
            <p:cNvPr id="6224" name="Google Shape;6224;p8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6" name="Google Shape;6226;p83"/>
          <p:cNvGrpSpPr/>
          <p:nvPr/>
        </p:nvGrpSpPr>
        <p:grpSpPr>
          <a:xfrm>
            <a:off x="1792533" y="3120038"/>
            <a:ext cx="300016" cy="369273"/>
            <a:chOff x="-39248625" y="3588600"/>
            <a:chExt cx="256775" cy="316050"/>
          </a:xfrm>
        </p:grpSpPr>
        <p:sp>
          <p:nvSpPr>
            <p:cNvPr id="6227" name="Google Shape;6227;p8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9" name="Google Shape;6229;p83"/>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3"/>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1" name="Google Shape;6231;p83"/>
          <p:cNvGrpSpPr/>
          <p:nvPr/>
        </p:nvGrpSpPr>
        <p:grpSpPr>
          <a:xfrm>
            <a:off x="1243246" y="1308054"/>
            <a:ext cx="429504" cy="370879"/>
            <a:chOff x="-42651700" y="3217825"/>
            <a:chExt cx="367600" cy="317425"/>
          </a:xfrm>
        </p:grpSpPr>
        <p:sp>
          <p:nvSpPr>
            <p:cNvPr id="6232" name="Google Shape;6232;p8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83"/>
          <p:cNvGrpSpPr/>
          <p:nvPr/>
        </p:nvGrpSpPr>
        <p:grpSpPr>
          <a:xfrm>
            <a:off x="1278678" y="1747704"/>
            <a:ext cx="358640" cy="363226"/>
            <a:chOff x="-42617300" y="3587775"/>
            <a:chExt cx="306950" cy="310875"/>
          </a:xfrm>
        </p:grpSpPr>
        <p:sp>
          <p:nvSpPr>
            <p:cNvPr id="6237" name="Google Shape;6237;p8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9" name="Google Shape;6239;p83"/>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0" name="Google Shape;6240;p83"/>
          <p:cNvGrpSpPr/>
          <p:nvPr/>
        </p:nvGrpSpPr>
        <p:grpSpPr>
          <a:xfrm>
            <a:off x="3450506" y="1332445"/>
            <a:ext cx="376926" cy="370324"/>
            <a:chOff x="-40748275" y="3238700"/>
            <a:chExt cx="322600" cy="316950"/>
          </a:xfrm>
        </p:grpSpPr>
        <p:sp>
          <p:nvSpPr>
            <p:cNvPr id="6241" name="Google Shape;6241;p8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83"/>
          <p:cNvGrpSpPr/>
          <p:nvPr/>
        </p:nvGrpSpPr>
        <p:grpSpPr>
          <a:xfrm>
            <a:off x="3453062" y="1800429"/>
            <a:ext cx="371814" cy="338690"/>
            <a:chOff x="-40745125" y="3632900"/>
            <a:chExt cx="318225" cy="289875"/>
          </a:xfrm>
        </p:grpSpPr>
        <p:sp>
          <p:nvSpPr>
            <p:cNvPr id="6248" name="Google Shape;6248;p8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83"/>
          <p:cNvGrpSpPr/>
          <p:nvPr/>
        </p:nvGrpSpPr>
        <p:grpSpPr>
          <a:xfrm>
            <a:off x="3457209" y="2211639"/>
            <a:ext cx="363518" cy="370178"/>
            <a:chOff x="-40742750" y="3972175"/>
            <a:chExt cx="311125" cy="316825"/>
          </a:xfrm>
        </p:grpSpPr>
        <p:sp>
          <p:nvSpPr>
            <p:cNvPr id="6256" name="Google Shape;6256;p8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83"/>
          <p:cNvGrpSpPr/>
          <p:nvPr/>
        </p:nvGrpSpPr>
        <p:grpSpPr>
          <a:xfrm>
            <a:off x="2239871" y="2661807"/>
            <a:ext cx="266892" cy="369974"/>
            <a:chOff x="-38860325" y="3221750"/>
            <a:chExt cx="228425" cy="316650"/>
          </a:xfrm>
        </p:grpSpPr>
        <p:sp>
          <p:nvSpPr>
            <p:cNvPr id="6259" name="Google Shape;6259;p8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3" name="Google Shape;6263;p83"/>
          <p:cNvGrpSpPr/>
          <p:nvPr/>
        </p:nvGrpSpPr>
        <p:grpSpPr>
          <a:xfrm>
            <a:off x="2190678" y="3123864"/>
            <a:ext cx="380081" cy="367111"/>
            <a:chOff x="-38905225" y="3591875"/>
            <a:chExt cx="325300" cy="314200"/>
          </a:xfrm>
        </p:grpSpPr>
        <p:sp>
          <p:nvSpPr>
            <p:cNvPr id="6264" name="Google Shape;6264;p8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7" name="Google Shape;6267;p83"/>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8" name="Google Shape;6268;p83"/>
          <p:cNvGrpSpPr/>
          <p:nvPr/>
        </p:nvGrpSpPr>
        <p:grpSpPr>
          <a:xfrm>
            <a:off x="3997427" y="3108944"/>
            <a:ext cx="290815" cy="369740"/>
            <a:chOff x="-37370925" y="3579105"/>
            <a:chExt cx="248900" cy="316450"/>
          </a:xfrm>
        </p:grpSpPr>
        <p:sp>
          <p:nvSpPr>
            <p:cNvPr id="6269" name="Google Shape;6269;p8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1" name="Google Shape;6271;p83"/>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3"/>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3" name="Google Shape;6273;p83"/>
          <p:cNvGrpSpPr/>
          <p:nvPr/>
        </p:nvGrpSpPr>
        <p:grpSpPr>
          <a:xfrm>
            <a:off x="1690803" y="2187015"/>
            <a:ext cx="371814" cy="369974"/>
            <a:chOff x="-42259725" y="3951100"/>
            <a:chExt cx="318225" cy="316650"/>
          </a:xfrm>
        </p:grpSpPr>
        <p:sp>
          <p:nvSpPr>
            <p:cNvPr id="6274" name="Google Shape;6274;p8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83"/>
          <p:cNvGrpSpPr/>
          <p:nvPr/>
        </p:nvGrpSpPr>
        <p:grpSpPr>
          <a:xfrm>
            <a:off x="3889164" y="1366036"/>
            <a:ext cx="370879" cy="337755"/>
            <a:chOff x="-40378075" y="3267450"/>
            <a:chExt cx="317425" cy="289075"/>
          </a:xfrm>
        </p:grpSpPr>
        <p:sp>
          <p:nvSpPr>
            <p:cNvPr id="6277" name="Google Shape;6277;p8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83"/>
          <p:cNvGrpSpPr/>
          <p:nvPr/>
        </p:nvGrpSpPr>
        <p:grpSpPr>
          <a:xfrm>
            <a:off x="3892830" y="1767304"/>
            <a:ext cx="363548" cy="369974"/>
            <a:chOff x="-40372575" y="3604550"/>
            <a:chExt cx="311150" cy="316650"/>
          </a:xfrm>
        </p:grpSpPr>
        <p:sp>
          <p:nvSpPr>
            <p:cNvPr id="6282" name="Google Shape;6282;p8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5" name="Google Shape;6285;p83"/>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6" name="Google Shape;6286;p83"/>
          <p:cNvGrpSpPr/>
          <p:nvPr/>
        </p:nvGrpSpPr>
        <p:grpSpPr>
          <a:xfrm>
            <a:off x="2616780" y="2659967"/>
            <a:ext cx="399038" cy="372165"/>
            <a:chOff x="-38542250" y="3220175"/>
            <a:chExt cx="341525" cy="318525"/>
          </a:xfrm>
        </p:grpSpPr>
        <p:sp>
          <p:nvSpPr>
            <p:cNvPr id="6287" name="Google Shape;6287;p8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83"/>
          <p:cNvGrpSpPr/>
          <p:nvPr/>
        </p:nvGrpSpPr>
        <p:grpSpPr>
          <a:xfrm>
            <a:off x="2638712" y="3119337"/>
            <a:ext cx="369974" cy="369068"/>
            <a:chOff x="-38537400" y="3588000"/>
            <a:chExt cx="316650" cy="315875"/>
          </a:xfrm>
        </p:grpSpPr>
        <p:sp>
          <p:nvSpPr>
            <p:cNvPr id="6291" name="Google Shape;6291;p8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83"/>
          <p:cNvGrpSpPr/>
          <p:nvPr/>
        </p:nvGrpSpPr>
        <p:grpSpPr>
          <a:xfrm>
            <a:off x="2637792" y="3576866"/>
            <a:ext cx="371814" cy="369974"/>
            <a:chOff x="-38538975" y="3954250"/>
            <a:chExt cx="318225" cy="316650"/>
          </a:xfrm>
        </p:grpSpPr>
        <p:sp>
          <p:nvSpPr>
            <p:cNvPr id="6296" name="Google Shape;6296;p8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83"/>
          <p:cNvGrpSpPr/>
          <p:nvPr/>
        </p:nvGrpSpPr>
        <p:grpSpPr>
          <a:xfrm>
            <a:off x="3955104" y="3571793"/>
            <a:ext cx="375465" cy="371814"/>
            <a:chOff x="-37385100" y="3949908"/>
            <a:chExt cx="321350" cy="318225"/>
          </a:xfrm>
        </p:grpSpPr>
        <p:sp>
          <p:nvSpPr>
            <p:cNvPr id="6299" name="Google Shape;6299;p8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83"/>
          <p:cNvGrpSpPr/>
          <p:nvPr/>
        </p:nvGrpSpPr>
        <p:grpSpPr>
          <a:xfrm>
            <a:off x="2130763" y="1307353"/>
            <a:ext cx="370909" cy="370675"/>
            <a:chOff x="-41895050" y="3217225"/>
            <a:chExt cx="317450" cy="317250"/>
          </a:xfrm>
        </p:grpSpPr>
        <p:sp>
          <p:nvSpPr>
            <p:cNvPr id="6302" name="Google Shape;6302;p8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83"/>
          <p:cNvGrpSpPr/>
          <p:nvPr/>
        </p:nvGrpSpPr>
        <p:grpSpPr>
          <a:xfrm>
            <a:off x="2130310" y="1744287"/>
            <a:ext cx="371814" cy="369974"/>
            <a:chOff x="-41893475" y="3584850"/>
            <a:chExt cx="318225" cy="316650"/>
          </a:xfrm>
        </p:grpSpPr>
        <p:sp>
          <p:nvSpPr>
            <p:cNvPr id="6308" name="Google Shape;6308;p8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2" name="Google Shape;6312;p83"/>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3"/>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4" name="Google Shape;6314;p83"/>
          <p:cNvGrpSpPr/>
          <p:nvPr/>
        </p:nvGrpSpPr>
        <p:grpSpPr>
          <a:xfrm>
            <a:off x="900338" y="3139579"/>
            <a:ext cx="337522" cy="370909"/>
            <a:chOff x="-39998250" y="3605325"/>
            <a:chExt cx="288875" cy="317450"/>
          </a:xfrm>
        </p:grpSpPr>
        <p:sp>
          <p:nvSpPr>
            <p:cNvPr id="6315" name="Google Shape;6315;p8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83"/>
          <p:cNvGrpSpPr/>
          <p:nvPr/>
        </p:nvGrpSpPr>
        <p:grpSpPr>
          <a:xfrm>
            <a:off x="884112" y="3598043"/>
            <a:ext cx="369974" cy="369945"/>
            <a:chOff x="-40011050" y="3972375"/>
            <a:chExt cx="316650" cy="316625"/>
          </a:xfrm>
        </p:grpSpPr>
        <p:sp>
          <p:nvSpPr>
            <p:cNvPr id="6318" name="Google Shape;6318;p8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83"/>
          <p:cNvGrpSpPr/>
          <p:nvPr/>
        </p:nvGrpSpPr>
        <p:grpSpPr>
          <a:xfrm>
            <a:off x="3116043" y="2662742"/>
            <a:ext cx="266921" cy="369039"/>
            <a:chOff x="-38129425" y="3222550"/>
            <a:chExt cx="228450" cy="315850"/>
          </a:xfrm>
        </p:grpSpPr>
        <p:sp>
          <p:nvSpPr>
            <p:cNvPr id="6321" name="Google Shape;6321;p8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83"/>
          <p:cNvGrpSpPr/>
          <p:nvPr/>
        </p:nvGrpSpPr>
        <p:grpSpPr>
          <a:xfrm>
            <a:off x="3071012" y="3119337"/>
            <a:ext cx="371785" cy="369974"/>
            <a:chOff x="-38172725" y="3588000"/>
            <a:chExt cx="318200" cy="316650"/>
          </a:xfrm>
        </p:grpSpPr>
        <p:sp>
          <p:nvSpPr>
            <p:cNvPr id="6324" name="Google Shape;6324;p8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83"/>
          <p:cNvGrpSpPr/>
          <p:nvPr/>
        </p:nvGrpSpPr>
        <p:grpSpPr>
          <a:xfrm>
            <a:off x="3146914" y="3577772"/>
            <a:ext cx="219981" cy="369974"/>
            <a:chOff x="-38109725" y="3955025"/>
            <a:chExt cx="188275" cy="316650"/>
          </a:xfrm>
        </p:grpSpPr>
        <p:sp>
          <p:nvSpPr>
            <p:cNvPr id="6333" name="Google Shape;6333;p8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5" name="Google Shape;6335;p83"/>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6" name="Google Shape;6336;p83"/>
          <p:cNvGrpSpPr/>
          <p:nvPr/>
        </p:nvGrpSpPr>
        <p:grpSpPr>
          <a:xfrm>
            <a:off x="2562313" y="1309193"/>
            <a:ext cx="373654" cy="369068"/>
            <a:chOff x="-41530375" y="3218800"/>
            <a:chExt cx="319800" cy="315875"/>
          </a:xfrm>
        </p:grpSpPr>
        <p:sp>
          <p:nvSpPr>
            <p:cNvPr id="6337" name="Google Shape;6337;p8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83"/>
          <p:cNvGrpSpPr/>
          <p:nvPr/>
        </p:nvGrpSpPr>
        <p:grpSpPr>
          <a:xfrm>
            <a:off x="2564607" y="1824351"/>
            <a:ext cx="369068" cy="289004"/>
            <a:chOff x="-41526450" y="3653375"/>
            <a:chExt cx="315875" cy="247350"/>
          </a:xfrm>
        </p:grpSpPr>
        <p:sp>
          <p:nvSpPr>
            <p:cNvPr id="6340" name="Google Shape;6340;p8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83"/>
          <p:cNvGrpSpPr/>
          <p:nvPr/>
        </p:nvGrpSpPr>
        <p:grpSpPr>
          <a:xfrm>
            <a:off x="2565994" y="2187015"/>
            <a:ext cx="366293" cy="369974"/>
            <a:chOff x="-41526450" y="3951100"/>
            <a:chExt cx="313500" cy="316650"/>
          </a:xfrm>
        </p:grpSpPr>
        <p:sp>
          <p:nvSpPr>
            <p:cNvPr id="6343" name="Google Shape;6343;p8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6" name="Google Shape;6346;p83"/>
          <p:cNvGrpSpPr/>
          <p:nvPr/>
        </p:nvGrpSpPr>
        <p:grpSpPr>
          <a:xfrm>
            <a:off x="1331249" y="2681144"/>
            <a:ext cx="339595" cy="371814"/>
            <a:chOff x="-39625900" y="3238300"/>
            <a:chExt cx="290650" cy="318225"/>
          </a:xfrm>
        </p:grpSpPr>
        <p:sp>
          <p:nvSpPr>
            <p:cNvPr id="6347" name="Google Shape;6347;p8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9" name="Google Shape;6349;p83"/>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0" name="Google Shape;6350;p83"/>
          <p:cNvGrpSpPr/>
          <p:nvPr/>
        </p:nvGrpSpPr>
        <p:grpSpPr>
          <a:xfrm>
            <a:off x="1325300" y="3597605"/>
            <a:ext cx="366293" cy="370441"/>
            <a:chOff x="-39647175" y="3972000"/>
            <a:chExt cx="313500" cy="317050"/>
          </a:xfrm>
        </p:grpSpPr>
        <p:sp>
          <p:nvSpPr>
            <p:cNvPr id="6351" name="Google Shape;6351;p8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83"/>
          <p:cNvGrpSpPr/>
          <p:nvPr/>
        </p:nvGrpSpPr>
        <p:grpSpPr>
          <a:xfrm>
            <a:off x="3494427" y="2661603"/>
            <a:ext cx="375495" cy="370879"/>
            <a:chOff x="-37808850" y="3221575"/>
            <a:chExt cx="321375" cy="317425"/>
          </a:xfrm>
        </p:grpSpPr>
        <p:sp>
          <p:nvSpPr>
            <p:cNvPr id="6355" name="Google Shape;6355;p8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83"/>
          <p:cNvGrpSpPr/>
          <p:nvPr/>
        </p:nvGrpSpPr>
        <p:grpSpPr>
          <a:xfrm>
            <a:off x="3503201" y="3183634"/>
            <a:ext cx="372749" cy="241158"/>
            <a:chOff x="-37806500" y="3643030"/>
            <a:chExt cx="319025" cy="206400"/>
          </a:xfrm>
        </p:grpSpPr>
        <p:sp>
          <p:nvSpPr>
            <p:cNvPr id="6358" name="Google Shape;6358;p8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83"/>
          <p:cNvGrpSpPr/>
          <p:nvPr/>
        </p:nvGrpSpPr>
        <p:grpSpPr>
          <a:xfrm>
            <a:off x="3505508" y="3575931"/>
            <a:ext cx="368134" cy="371814"/>
            <a:chOff x="-37804925" y="3953450"/>
            <a:chExt cx="315075" cy="318225"/>
          </a:xfrm>
        </p:grpSpPr>
        <p:sp>
          <p:nvSpPr>
            <p:cNvPr id="6361" name="Google Shape;6361;p8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4" name="Google Shape;6364;p83"/>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5" name="Google Shape;6365;p83"/>
          <p:cNvGrpSpPr/>
          <p:nvPr/>
        </p:nvGrpSpPr>
        <p:grpSpPr>
          <a:xfrm>
            <a:off x="4860977" y="1328538"/>
            <a:ext cx="355663" cy="308725"/>
            <a:chOff x="-28462125" y="3199700"/>
            <a:chExt cx="298550" cy="259150"/>
          </a:xfrm>
        </p:grpSpPr>
        <p:sp>
          <p:nvSpPr>
            <p:cNvPr id="6366" name="Google Shape;6366;p8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83"/>
          <p:cNvGrpSpPr/>
          <p:nvPr/>
        </p:nvGrpSpPr>
        <p:grpSpPr>
          <a:xfrm>
            <a:off x="4861930" y="1763228"/>
            <a:ext cx="353757" cy="352833"/>
            <a:chOff x="-28461325" y="3545475"/>
            <a:chExt cx="296950" cy="296175"/>
          </a:xfrm>
        </p:grpSpPr>
        <p:sp>
          <p:nvSpPr>
            <p:cNvPr id="6370" name="Google Shape;6370;p8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83"/>
          <p:cNvGrpSpPr/>
          <p:nvPr/>
        </p:nvGrpSpPr>
        <p:grpSpPr>
          <a:xfrm>
            <a:off x="4858162" y="2213272"/>
            <a:ext cx="361292" cy="352803"/>
            <a:chOff x="-28463700" y="3914875"/>
            <a:chExt cx="303275" cy="296150"/>
          </a:xfrm>
        </p:grpSpPr>
        <p:sp>
          <p:nvSpPr>
            <p:cNvPr id="6377" name="Google Shape;6377;p8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83"/>
          <p:cNvGrpSpPr/>
          <p:nvPr/>
        </p:nvGrpSpPr>
        <p:grpSpPr>
          <a:xfrm>
            <a:off x="7092947" y="1369355"/>
            <a:ext cx="351880" cy="227092"/>
            <a:chOff x="-26573400" y="3224125"/>
            <a:chExt cx="295375" cy="190625"/>
          </a:xfrm>
        </p:grpSpPr>
        <p:sp>
          <p:nvSpPr>
            <p:cNvPr id="6380" name="Google Shape;6380;p8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83"/>
          <p:cNvGrpSpPr/>
          <p:nvPr/>
        </p:nvGrpSpPr>
        <p:grpSpPr>
          <a:xfrm>
            <a:off x="7092947" y="1763690"/>
            <a:ext cx="351880" cy="351910"/>
            <a:chOff x="-26573400" y="3546250"/>
            <a:chExt cx="295375" cy="295400"/>
          </a:xfrm>
        </p:grpSpPr>
        <p:sp>
          <p:nvSpPr>
            <p:cNvPr id="6383" name="Google Shape;6383;p8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83"/>
          <p:cNvGrpSpPr/>
          <p:nvPr/>
        </p:nvGrpSpPr>
        <p:grpSpPr>
          <a:xfrm>
            <a:off x="7081228" y="2213599"/>
            <a:ext cx="375319" cy="352148"/>
            <a:chOff x="-26583625" y="3917025"/>
            <a:chExt cx="315050" cy="295600"/>
          </a:xfrm>
        </p:grpSpPr>
        <p:sp>
          <p:nvSpPr>
            <p:cNvPr id="6389" name="Google Shape;6389;p8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3" name="Google Shape;6393;p83"/>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4" name="Google Shape;6394;p83"/>
          <p:cNvGrpSpPr/>
          <p:nvPr/>
        </p:nvGrpSpPr>
        <p:grpSpPr>
          <a:xfrm>
            <a:off x="5779742" y="3172629"/>
            <a:ext cx="289039" cy="352833"/>
            <a:chOff x="-24694925" y="3518700"/>
            <a:chExt cx="242625" cy="296175"/>
          </a:xfrm>
        </p:grpSpPr>
        <p:sp>
          <p:nvSpPr>
            <p:cNvPr id="6395" name="Google Shape;6395;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83"/>
          <p:cNvGrpSpPr/>
          <p:nvPr/>
        </p:nvGrpSpPr>
        <p:grpSpPr>
          <a:xfrm>
            <a:off x="5779280" y="3622657"/>
            <a:ext cx="289962" cy="352833"/>
            <a:chOff x="-24709100" y="3888875"/>
            <a:chExt cx="243400" cy="296175"/>
          </a:xfrm>
        </p:grpSpPr>
        <p:sp>
          <p:nvSpPr>
            <p:cNvPr id="6400" name="Google Shape;6400;p8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83"/>
          <p:cNvGrpSpPr/>
          <p:nvPr/>
        </p:nvGrpSpPr>
        <p:grpSpPr>
          <a:xfrm>
            <a:off x="7979280" y="2695320"/>
            <a:ext cx="356556" cy="349557"/>
            <a:chOff x="-22863675" y="3131775"/>
            <a:chExt cx="299300" cy="293425"/>
          </a:xfrm>
        </p:grpSpPr>
        <p:sp>
          <p:nvSpPr>
            <p:cNvPr id="6404" name="Google Shape;6404;p8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3"/>
          <p:cNvGrpSpPr/>
          <p:nvPr/>
        </p:nvGrpSpPr>
        <p:grpSpPr>
          <a:xfrm>
            <a:off x="5322144" y="1306499"/>
            <a:ext cx="310602" cy="352803"/>
            <a:chOff x="-28069875" y="3175300"/>
            <a:chExt cx="260725" cy="296150"/>
          </a:xfrm>
        </p:grpSpPr>
        <p:sp>
          <p:nvSpPr>
            <p:cNvPr id="6408" name="Google Shape;6408;p8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7" name="Google Shape;6417;p83"/>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8" name="Google Shape;6418;p83"/>
          <p:cNvGrpSpPr/>
          <p:nvPr/>
        </p:nvGrpSpPr>
        <p:grpSpPr>
          <a:xfrm>
            <a:off x="5363423" y="2213733"/>
            <a:ext cx="228045" cy="351880"/>
            <a:chOff x="-28032075" y="3916450"/>
            <a:chExt cx="191425" cy="295375"/>
          </a:xfrm>
        </p:grpSpPr>
        <p:sp>
          <p:nvSpPr>
            <p:cNvPr id="6419" name="Google Shape;6419;p8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83"/>
          <p:cNvGrpSpPr/>
          <p:nvPr/>
        </p:nvGrpSpPr>
        <p:grpSpPr>
          <a:xfrm>
            <a:off x="7528769" y="1306484"/>
            <a:ext cx="352833" cy="352833"/>
            <a:chOff x="-26201650" y="3176075"/>
            <a:chExt cx="296175" cy="296175"/>
          </a:xfrm>
        </p:grpSpPr>
        <p:sp>
          <p:nvSpPr>
            <p:cNvPr id="6423" name="Google Shape;6423;p8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83"/>
          <p:cNvGrpSpPr/>
          <p:nvPr/>
        </p:nvGrpSpPr>
        <p:grpSpPr>
          <a:xfrm>
            <a:off x="7528293" y="1763705"/>
            <a:ext cx="353786" cy="351880"/>
            <a:chOff x="-26204800" y="3547050"/>
            <a:chExt cx="296975" cy="295375"/>
          </a:xfrm>
        </p:grpSpPr>
        <p:sp>
          <p:nvSpPr>
            <p:cNvPr id="6426" name="Google Shape;6426;p8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8" name="Google Shape;6428;p83"/>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9" name="Google Shape;6429;p83"/>
          <p:cNvGrpSpPr/>
          <p:nvPr/>
        </p:nvGrpSpPr>
        <p:grpSpPr>
          <a:xfrm>
            <a:off x="6199548" y="2693683"/>
            <a:ext cx="345328" cy="352833"/>
            <a:chOff x="-24353875" y="3147725"/>
            <a:chExt cx="289875" cy="296175"/>
          </a:xfrm>
        </p:grpSpPr>
        <p:sp>
          <p:nvSpPr>
            <p:cNvPr id="6430" name="Google Shape;6430;p8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2" name="Google Shape;6432;p83"/>
          <p:cNvGrpSpPr/>
          <p:nvPr/>
        </p:nvGrpSpPr>
        <p:grpSpPr>
          <a:xfrm>
            <a:off x="6207530" y="3173090"/>
            <a:ext cx="329365" cy="351910"/>
            <a:chOff x="-24344425" y="3519475"/>
            <a:chExt cx="276475" cy="295400"/>
          </a:xfrm>
        </p:grpSpPr>
        <p:sp>
          <p:nvSpPr>
            <p:cNvPr id="6433" name="Google Shape;6433;p8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83"/>
          <p:cNvGrpSpPr/>
          <p:nvPr/>
        </p:nvGrpSpPr>
        <p:grpSpPr>
          <a:xfrm>
            <a:off x="6197210" y="3625010"/>
            <a:ext cx="350004" cy="348128"/>
            <a:chOff x="-24353075" y="3891250"/>
            <a:chExt cx="293800" cy="292225"/>
          </a:xfrm>
        </p:grpSpPr>
        <p:sp>
          <p:nvSpPr>
            <p:cNvPr id="6436" name="Google Shape;6436;p8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83"/>
          <p:cNvGrpSpPr/>
          <p:nvPr/>
        </p:nvGrpSpPr>
        <p:grpSpPr>
          <a:xfrm>
            <a:off x="7980681" y="3173313"/>
            <a:ext cx="353757" cy="351463"/>
            <a:chOff x="-22845575" y="3504075"/>
            <a:chExt cx="296950" cy="295025"/>
          </a:xfrm>
        </p:grpSpPr>
        <p:sp>
          <p:nvSpPr>
            <p:cNvPr id="6439" name="Google Shape;6439;p8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83"/>
          <p:cNvGrpSpPr/>
          <p:nvPr/>
        </p:nvGrpSpPr>
        <p:grpSpPr>
          <a:xfrm>
            <a:off x="5773862" y="1306961"/>
            <a:ext cx="299344" cy="351880"/>
            <a:chOff x="-27691025" y="3175300"/>
            <a:chExt cx="251275" cy="295375"/>
          </a:xfrm>
        </p:grpSpPr>
        <p:sp>
          <p:nvSpPr>
            <p:cNvPr id="6442" name="Google Shape;6442;p8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83"/>
          <p:cNvGrpSpPr/>
          <p:nvPr/>
        </p:nvGrpSpPr>
        <p:grpSpPr>
          <a:xfrm>
            <a:off x="5746179" y="1825637"/>
            <a:ext cx="354710" cy="228015"/>
            <a:chOff x="-27721750" y="3598250"/>
            <a:chExt cx="297750" cy="191400"/>
          </a:xfrm>
        </p:grpSpPr>
        <p:sp>
          <p:nvSpPr>
            <p:cNvPr id="6447" name="Google Shape;6447;p8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83"/>
          <p:cNvGrpSpPr/>
          <p:nvPr/>
        </p:nvGrpSpPr>
        <p:grpSpPr>
          <a:xfrm>
            <a:off x="5747579" y="2219183"/>
            <a:ext cx="351910" cy="340980"/>
            <a:chOff x="-27719400" y="3925600"/>
            <a:chExt cx="295400" cy="286225"/>
          </a:xfrm>
        </p:grpSpPr>
        <p:sp>
          <p:nvSpPr>
            <p:cNvPr id="6450" name="Google Shape;6450;p8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83"/>
          <p:cNvGrpSpPr/>
          <p:nvPr/>
        </p:nvGrpSpPr>
        <p:grpSpPr>
          <a:xfrm>
            <a:off x="7968851" y="1306023"/>
            <a:ext cx="353757" cy="353757"/>
            <a:chOff x="-25834600" y="3176875"/>
            <a:chExt cx="296950" cy="296950"/>
          </a:xfrm>
        </p:grpSpPr>
        <p:sp>
          <p:nvSpPr>
            <p:cNvPr id="6453" name="Google Shape;6453;p8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83"/>
          <p:cNvGrpSpPr/>
          <p:nvPr/>
        </p:nvGrpSpPr>
        <p:grpSpPr>
          <a:xfrm>
            <a:off x="7968851" y="1774024"/>
            <a:ext cx="353757" cy="331241"/>
            <a:chOff x="-25834600" y="3564375"/>
            <a:chExt cx="296950" cy="278050"/>
          </a:xfrm>
        </p:grpSpPr>
        <p:sp>
          <p:nvSpPr>
            <p:cNvPr id="6459" name="Google Shape;6459;p8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83"/>
          <p:cNvGrpSpPr/>
          <p:nvPr/>
        </p:nvGrpSpPr>
        <p:grpSpPr>
          <a:xfrm>
            <a:off x="7966974" y="2213376"/>
            <a:ext cx="357509" cy="352595"/>
            <a:chOff x="-25834600" y="3915850"/>
            <a:chExt cx="300100" cy="295975"/>
          </a:xfrm>
        </p:grpSpPr>
        <p:sp>
          <p:nvSpPr>
            <p:cNvPr id="6468" name="Google Shape;6468;p8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83"/>
          <p:cNvGrpSpPr/>
          <p:nvPr/>
        </p:nvGrpSpPr>
        <p:grpSpPr>
          <a:xfrm>
            <a:off x="6702402" y="2694606"/>
            <a:ext cx="228968" cy="350987"/>
            <a:chOff x="-23930925" y="3149300"/>
            <a:chExt cx="192200" cy="294625"/>
          </a:xfrm>
        </p:grpSpPr>
        <p:sp>
          <p:nvSpPr>
            <p:cNvPr id="6472" name="Google Shape;6472;p8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83"/>
          <p:cNvGrpSpPr/>
          <p:nvPr/>
        </p:nvGrpSpPr>
        <p:grpSpPr>
          <a:xfrm>
            <a:off x="6659232" y="3173090"/>
            <a:ext cx="315307" cy="351910"/>
            <a:chOff x="-23962425" y="3519475"/>
            <a:chExt cx="264675" cy="295400"/>
          </a:xfrm>
        </p:grpSpPr>
        <p:sp>
          <p:nvSpPr>
            <p:cNvPr id="6477" name="Google Shape;6477;p8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9" name="Google Shape;6479;p83"/>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0" name="Google Shape;6480;p83"/>
          <p:cNvGrpSpPr/>
          <p:nvPr/>
        </p:nvGrpSpPr>
        <p:grpSpPr>
          <a:xfrm>
            <a:off x="8037908" y="3623134"/>
            <a:ext cx="239302" cy="351880"/>
            <a:chOff x="-22788075" y="3904625"/>
            <a:chExt cx="200875" cy="295375"/>
          </a:xfrm>
        </p:grpSpPr>
        <p:sp>
          <p:nvSpPr>
            <p:cNvPr id="6481" name="Google Shape;6481;p8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83"/>
          <p:cNvGrpSpPr/>
          <p:nvPr/>
        </p:nvGrpSpPr>
        <p:grpSpPr>
          <a:xfrm>
            <a:off x="6193206" y="1306499"/>
            <a:ext cx="354710" cy="352803"/>
            <a:chOff x="-27351575" y="3175300"/>
            <a:chExt cx="297750" cy="296150"/>
          </a:xfrm>
        </p:grpSpPr>
        <p:sp>
          <p:nvSpPr>
            <p:cNvPr id="6486" name="Google Shape;6486;p8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83"/>
          <p:cNvGrpSpPr/>
          <p:nvPr/>
        </p:nvGrpSpPr>
        <p:grpSpPr>
          <a:xfrm>
            <a:off x="6235914" y="1763109"/>
            <a:ext cx="269293" cy="353072"/>
            <a:chOff x="-27313750" y="3545275"/>
            <a:chExt cx="226050" cy="296375"/>
          </a:xfrm>
        </p:grpSpPr>
        <p:sp>
          <p:nvSpPr>
            <p:cNvPr id="6491" name="Google Shape;6491;p8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83"/>
          <p:cNvGrpSpPr/>
          <p:nvPr/>
        </p:nvGrpSpPr>
        <p:grpSpPr>
          <a:xfrm>
            <a:off x="6193206" y="2211380"/>
            <a:ext cx="354710" cy="356586"/>
            <a:chOff x="-27351575" y="3915650"/>
            <a:chExt cx="297750" cy="299325"/>
          </a:xfrm>
        </p:grpSpPr>
        <p:sp>
          <p:nvSpPr>
            <p:cNvPr id="6495" name="Google Shape;6495;p8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7" name="Google Shape;6497;p83"/>
          <p:cNvGrpSpPr/>
          <p:nvPr/>
        </p:nvGrpSpPr>
        <p:grpSpPr>
          <a:xfrm>
            <a:off x="4880696" y="2693579"/>
            <a:ext cx="319060" cy="353042"/>
            <a:chOff x="-25445525" y="3175900"/>
            <a:chExt cx="267825" cy="296350"/>
          </a:xfrm>
        </p:grpSpPr>
        <p:sp>
          <p:nvSpPr>
            <p:cNvPr id="6498" name="Google Shape;6498;p8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83"/>
          <p:cNvGrpSpPr/>
          <p:nvPr/>
        </p:nvGrpSpPr>
        <p:grpSpPr>
          <a:xfrm>
            <a:off x="4862410" y="3183902"/>
            <a:ext cx="355633" cy="330288"/>
            <a:chOff x="-25465200" y="3565175"/>
            <a:chExt cx="298525" cy="277250"/>
          </a:xfrm>
        </p:grpSpPr>
        <p:sp>
          <p:nvSpPr>
            <p:cNvPr id="6502" name="Google Shape;6502;p8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4" name="Google Shape;6504;p83"/>
          <p:cNvGrpSpPr/>
          <p:nvPr/>
        </p:nvGrpSpPr>
        <p:grpSpPr>
          <a:xfrm>
            <a:off x="4861948" y="3623432"/>
            <a:ext cx="356556" cy="351285"/>
            <a:chOff x="-25465200" y="3916150"/>
            <a:chExt cx="299300" cy="294875"/>
          </a:xfrm>
        </p:grpSpPr>
        <p:sp>
          <p:nvSpPr>
            <p:cNvPr id="6505" name="Google Shape;6505;p8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83"/>
          <p:cNvGrpSpPr/>
          <p:nvPr/>
        </p:nvGrpSpPr>
        <p:grpSpPr>
          <a:xfrm>
            <a:off x="7089388" y="2693698"/>
            <a:ext cx="351880" cy="352803"/>
            <a:chOff x="-23615075" y="3148525"/>
            <a:chExt cx="295375" cy="296150"/>
          </a:xfrm>
        </p:grpSpPr>
        <p:sp>
          <p:nvSpPr>
            <p:cNvPr id="6508" name="Google Shape;6508;p8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2" name="Google Shape;6512;p83"/>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3" name="Google Shape;6513;p83"/>
          <p:cNvGrpSpPr/>
          <p:nvPr/>
        </p:nvGrpSpPr>
        <p:grpSpPr>
          <a:xfrm>
            <a:off x="7088911" y="3632977"/>
            <a:ext cx="352833" cy="332194"/>
            <a:chOff x="-23615075" y="3906200"/>
            <a:chExt cx="296175" cy="278850"/>
          </a:xfrm>
        </p:grpSpPr>
        <p:sp>
          <p:nvSpPr>
            <p:cNvPr id="6514" name="Google Shape;6514;p8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7" name="Google Shape;6517;p83"/>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8" name="Google Shape;6518;p83"/>
          <p:cNvGrpSpPr/>
          <p:nvPr/>
        </p:nvGrpSpPr>
        <p:grpSpPr>
          <a:xfrm>
            <a:off x="6637880" y="1306618"/>
            <a:ext cx="353757" cy="352565"/>
            <a:chOff x="-26980600" y="3175500"/>
            <a:chExt cx="296950" cy="295950"/>
          </a:xfrm>
        </p:grpSpPr>
        <p:sp>
          <p:nvSpPr>
            <p:cNvPr id="6519" name="Google Shape;6519;p8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2" name="Google Shape;6522;p83"/>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3" name="Google Shape;6523;p83"/>
          <p:cNvGrpSpPr/>
          <p:nvPr/>
        </p:nvGrpSpPr>
        <p:grpSpPr>
          <a:xfrm>
            <a:off x="6638357" y="2245154"/>
            <a:ext cx="352803" cy="289039"/>
            <a:chOff x="-26981375" y="3951875"/>
            <a:chExt cx="296150" cy="242625"/>
          </a:xfrm>
        </p:grpSpPr>
        <p:sp>
          <p:nvSpPr>
            <p:cNvPr id="6524" name="Google Shape;6524;p8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83"/>
          <p:cNvGrpSpPr/>
          <p:nvPr/>
        </p:nvGrpSpPr>
        <p:grpSpPr>
          <a:xfrm>
            <a:off x="5303399" y="2692745"/>
            <a:ext cx="351910" cy="354710"/>
            <a:chOff x="-25094250" y="3176075"/>
            <a:chExt cx="295400" cy="297750"/>
          </a:xfrm>
        </p:grpSpPr>
        <p:sp>
          <p:nvSpPr>
            <p:cNvPr id="6528" name="Google Shape;6528;p8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83"/>
          <p:cNvGrpSpPr/>
          <p:nvPr/>
        </p:nvGrpSpPr>
        <p:grpSpPr>
          <a:xfrm>
            <a:off x="5303399" y="3173106"/>
            <a:ext cx="351910" cy="351880"/>
            <a:chOff x="-25094250" y="3547050"/>
            <a:chExt cx="295400" cy="295375"/>
          </a:xfrm>
        </p:grpSpPr>
        <p:sp>
          <p:nvSpPr>
            <p:cNvPr id="6532" name="Google Shape;6532;p8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7" name="Google Shape;6537;p83"/>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8" name="Google Shape;6538;p83"/>
          <p:cNvGrpSpPr/>
          <p:nvPr/>
        </p:nvGrpSpPr>
        <p:grpSpPr>
          <a:xfrm>
            <a:off x="7535476" y="2693698"/>
            <a:ext cx="352803" cy="352803"/>
            <a:chOff x="-23245675" y="3148525"/>
            <a:chExt cx="296150" cy="296150"/>
          </a:xfrm>
        </p:grpSpPr>
        <p:sp>
          <p:nvSpPr>
            <p:cNvPr id="6539" name="Google Shape;6539;p8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2" name="Google Shape;6542;p83"/>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3" name="Google Shape;6543;p83"/>
          <p:cNvGrpSpPr/>
          <p:nvPr/>
        </p:nvGrpSpPr>
        <p:grpSpPr>
          <a:xfrm>
            <a:off x="7535938" y="3622672"/>
            <a:ext cx="351880" cy="352803"/>
            <a:chOff x="-23244900" y="3888100"/>
            <a:chExt cx="295375" cy="296150"/>
          </a:xfrm>
        </p:grpSpPr>
        <p:sp>
          <p:nvSpPr>
            <p:cNvPr id="6544" name="Google Shape;6544;p8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5" name="Google Shape;6555;p83"/>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3"/>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557" name="Google Shape;6557;p83"/>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42841"/>
        </a:solidFill>
        <a:effectLst/>
      </p:bgPr>
    </p:bg>
    <p:spTree>
      <p:nvGrpSpPr>
        <p:cNvPr id="1" name="Shape 308"/>
        <p:cNvGrpSpPr/>
        <p:nvPr/>
      </p:nvGrpSpPr>
      <p:grpSpPr>
        <a:xfrm>
          <a:off x="0" y="0"/>
          <a:ext cx="0" cy="0"/>
          <a:chOff x="0" y="0"/>
          <a:chExt cx="0" cy="0"/>
        </a:xfrm>
      </p:grpSpPr>
      <p:sp>
        <p:nvSpPr>
          <p:cNvPr id="309" name="Google Shape;309;p40"/>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lvl="0"/>
            <a:r>
              <a:rPr lang="en-US" altLang="zh-TW" dirty="0">
                <a:latin typeface="Alfa Slab One" panose="02020500000000000000" charset="0"/>
              </a:rPr>
              <a:t>dataset</a:t>
            </a:r>
            <a:endParaRPr dirty="0">
              <a:solidFill>
                <a:schemeClr val="lt1"/>
              </a:solidFill>
            </a:endParaRPr>
          </a:p>
        </p:txBody>
      </p:sp>
      <p:pic>
        <p:nvPicPr>
          <p:cNvPr id="7" name="圖片 6">
            <a:extLst>
              <a:ext uri="{FF2B5EF4-FFF2-40B4-BE49-F238E27FC236}">
                <a16:creationId xmlns:a16="http://schemas.microsoft.com/office/drawing/2014/main" id="{1BF20929-7342-4C5B-B7F0-D5A983DC5404}"/>
              </a:ext>
            </a:extLst>
          </p:cNvPr>
          <p:cNvPicPr>
            <a:picLocks noChangeAspect="1"/>
          </p:cNvPicPr>
          <p:nvPr/>
        </p:nvPicPr>
        <p:blipFill>
          <a:blip r:embed="rId3"/>
          <a:stretch>
            <a:fillRect/>
          </a:stretch>
        </p:blipFill>
        <p:spPr>
          <a:xfrm>
            <a:off x="1586079" y="1302944"/>
            <a:ext cx="5971842" cy="2019720"/>
          </a:xfrm>
          <a:prstGeom prst="rect">
            <a:avLst/>
          </a:prstGeom>
        </p:spPr>
      </p:pic>
      <p:sp>
        <p:nvSpPr>
          <p:cNvPr id="5" name="矩形 4">
            <a:extLst>
              <a:ext uri="{FF2B5EF4-FFF2-40B4-BE49-F238E27FC236}">
                <a16:creationId xmlns:a16="http://schemas.microsoft.com/office/drawing/2014/main" id="{3CE554A1-FFAB-40A8-9CBD-11C5D5C14FAF}"/>
              </a:ext>
            </a:extLst>
          </p:cNvPr>
          <p:cNvSpPr/>
          <p:nvPr/>
        </p:nvSpPr>
        <p:spPr>
          <a:xfrm>
            <a:off x="1586079" y="3513383"/>
            <a:ext cx="5754699" cy="830997"/>
          </a:xfrm>
          <a:prstGeom prst="rect">
            <a:avLst/>
          </a:prstGeom>
        </p:spPr>
        <p:txBody>
          <a:bodyPr wrap="square">
            <a:spAutoFit/>
          </a:bodyPr>
          <a:lstStyle/>
          <a:p>
            <a:pPr marL="285750" indent="-285750">
              <a:buClr>
                <a:schemeClr val="bg1"/>
              </a:buClr>
              <a:buFont typeface="Arial" panose="020B0604020202020204" pitchFamily="34" charset="0"/>
              <a:buChar char="•"/>
            </a:pPr>
            <a:r>
              <a:rPr lang="en-US" altLang="zh-TW" sz="1600" dirty="0">
                <a:solidFill>
                  <a:schemeClr val="bg1"/>
                </a:solidFill>
                <a:latin typeface="Arial" panose="020B0604020202020204" pitchFamily="34" charset="0"/>
                <a:cs typeface="Arial" panose="020B0604020202020204" pitchFamily="34" charset="0"/>
              </a:rPr>
              <a:t>From </a:t>
            </a:r>
            <a:r>
              <a:rPr lang="en-US" altLang="zh-TW" sz="16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https://www.basketball-reference.com</a:t>
            </a:r>
            <a:endParaRPr lang="en-US" altLang="zh-TW" sz="1600" dirty="0">
              <a:solidFill>
                <a:schemeClr val="bg1"/>
              </a:solidFill>
              <a:latin typeface="Arial" panose="020B0604020202020204" pitchFamily="34" charset="0"/>
              <a:cs typeface="Arial" panose="020B0604020202020204" pitchFamily="34" charset="0"/>
            </a:endParaRPr>
          </a:p>
          <a:p>
            <a:pPr marL="285750" indent="-285750">
              <a:buClr>
                <a:schemeClr val="bg1"/>
              </a:buClr>
              <a:buFont typeface="Arial" panose="020B0604020202020204" pitchFamily="34" charset="0"/>
              <a:buChar char="•"/>
            </a:pPr>
            <a:r>
              <a:rPr lang="en-US" altLang="zh-TW" sz="1600" dirty="0">
                <a:solidFill>
                  <a:schemeClr val="bg1"/>
                </a:solidFill>
                <a:latin typeface="Arial" panose="020B0604020202020204" pitchFamily="34" charset="0"/>
                <a:cs typeface="Arial" panose="020B0604020202020204" pitchFamily="34" charset="0"/>
              </a:rPr>
              <a:t>Every active players (469 players from 30 teams)</a:t>
            </a:r>
          </a:p>
          <a:p>
            <a:pPr marL="285750" indent="-285750">
              <a:buClr>
                <a:schemeClr val="bg1"/>
              </a:buClr>
              <a:buFont typeface="Arial" panose="020B0604020202020204" pitchFamily="34" charset="0"/>
              <a:buChar char="•"/>
            </a:pPr>
            <a:r>
              <a:rPr lang="en-US" altLang="zh-TW" sz="1600" dirty="0">
                <a:solidFill>
                  <a:schemeClr val="bg1"/>
                </a:solidFill>
                <a:latin typeface="Arial" panose="020B0604020202020204" pitchFamily="34" charset="0"/>
                <a:cs typeface="Arial" panose="020B0604020202020204" pitchFamily="34" charset="0"/>
              </a:rPr>
              <a:t>Every game data in last five years (since 16-17 season)</a:t>
            </a:r>
            <a:endParaRPr lang="zh-TW" altLang="en-US" sz="1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61"/>
        <p:cNvGrpSpPr/>
        <p:nvPr/>
      </p:nvGrpSpPr>
      <p:grpSpPr>
        <a:xfrm>
          <a:off x="0" y="0"/>
          <a:ext cx="0" cy="0"/>
          <a:chOff x="0" y="0"/>
          <a:chExt cx="0" cy="0"/>
        </a:xfrm>
      </p:grpSpPr>
      <p:sp>
        <p:nvSpPr>
          <p:cNvPr id="6562" name="Google Shape;6562;p84"/>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3" name="Google Shape;6563;p84"/>
          <p:cNvGrpSpPr/>
          <p:nvPr/>
        </p:nvGrpSpPr>
        <p:grpSpPr>
          <a:xfrm>
            <a:off x="850004" y="1823018"/>
            <a:ext cx="367261" cy="367261"/>
            <a:chOff x="-65145700" y="3727425"/>
            <a:chExt cx="317425" cy="317425"/>
          </a:xfrm>
        </p:grpSpPr>
        <p:sp>
          <p:nvSpPr>
            <p:cNvPr id="6564" name="Google Shape;6564;p8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84"/>
          <p:cNvGrpSpPr/>
          <p:nvPr/>
        </p:nvGrpSpPr>
        <p:grpSpPr>
          <a:xfrm>
            <a:off x="853201" y="2251933"/>
            <a:ext cx="360868" cy="367261"/>
            <a:chOff x="-65144125" y="4094450"/>
            <a:chExt cx="311900" cy="317425"/>
          </a:xfrm>
        </p:grpSpPr>
        <p:sp>
          <p:nvSpPr>
            <p:cNvPr id="6567" name="Google Shape;6567;p8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0" name="Google Shape;6570;p84"/>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1" name="Google Shape;6571;p84"/>
          <p:cNvGrpSpPr/>
          <p:nvPr/>
        </p:nvGrpSpPr>
        <p:grpSpPr>
          <a:xfrm>
            <a:off x="3056770" y="1822628"/>
            <a:ext cx="370645" cy="368042"/>
            <a:chOff x="-63250675" y="3744075"/>
            <a:chExt cx="320350" cy="318100"/>
          </a:xfrm>
        </p:grpSpPr>
        <p:sp>
          <p:nvSpPr>
            <p:cNvPr id="6572" name="Google Shape;6572;p8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84"/>
          <p:cNvGrpSpPr/>
          <p:nvPr/>
        </p:nvGrpSpPr>
        <p:grpSpPr>
          <a:xfrm>
            <a:off x="3058462" y="2251933"/>
            <a:ext cx="367261" cy="367261"/>
            <a:chOff x="-63250675" y="4110200"/>
            <a:chExt cx="317425" cy="317425"/>
          </a:xfrm>
        </p:grpSpPr>
        <p:sp>
          <p:nvSpPr>
            <p:cNvPr id="6576" name="Google Shape;6576;p8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84"/>
          <p:cNvGrpSpPr/>
          <p:nvPr/>
        </p:nvGrpSpPr>
        <p:grpSpPr>
          <a:xfrm>
            <a:off x="1737509" y="2749028"/>
            <a:ext cx="359075" cy="358844"/>
            <a:chOff x="-61351725" y="3372400"/>
            <a:chExt cx="310350" cy="310150"/>
          </a:xfrm>
        </p:grpSpPr>
        <p:sp>
          <p:nvSpPr>
            <p:cNvPr id="6586" name="Google Shape;6586;p8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84"/>
          <p:cNvGrpSpPr/>
          <p:nvPr/>
        </p:nvGrpSpPr>
        <p:grpSpPr>
          <a:xfrm>
            <a:off x="1733864" y="3212084"/>
            <a:ext cx="366364" cy="333534"/>
            <a:chOff x="-61354875" y="3751050"/>
            <a:chExt cx="316650" cy="288275"/>
          </a:xfrm>
        </p:grpSpPr>
        <p:sp>
          <p:nvSpPr>
            <p:cNvPr id="6590" name="Google Shape;6590;p8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84"/>
          <p:cNvGrpSpPr/>
          <p:nvPr/>
        </p:nvGrpSpPr>
        <p:grpSpPr>
          <a:xfrm>
            <a:off x="1733864" y="3653724"/>
            <a:ext cx="366364" cy="367290"/>
            <a:chOff x="-61354875" y="4101525"/>
            <a:chExt cx="316650" cy="317450"/>
          </a:xfrm>
        </p:grpSpPr>
        <p:sp>
          <p:nvSpPr>
            <p:cNvPr id="6594" name="Google Shape;6594;p8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84"/>
          <p:cNvGrpSpPr/>
          <p:nvPr/>
        </p:nvGrpSpPr>
        <p:grpSpPr>
          <a:xfrm>
            <a:off x="3950299" y="2745600"/>
            <a:ext cx="368157" cy="365699"/>
            <a:chOff x="-59470075" y="3308975"/>
            <a:chExt cx="318200" cy="316075"/>
          </a:xfrm>
        </p:grpSpPr>
        <p:sp>
          <p:nvSpPr>
            <p:cNvPr id="6597" name="Google Shape;6597;p8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84"/>
          <p:cNvGrpSpPr/>
          <p:nvPr/>
        </p:nvGrpSpPr>
        <p:grpSpPr>
          <a:xfrm>
            <a:off x="1295729" y="1381305"/>
            <a:ext cx="367261" cy="364686"/>
            <a:chOff x="-64781025" y="3361050"/>
            <a:chExt cx="317425" cy="315200"/>
          </a:xfrm>
        </p:grpSpPr>
        <p:sp>
          <p:nvSpPr>
            <p:cNvPr id="6607" name="Google Shape;6607;p8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1" name="Google Shape;6611;p84"/>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4"/>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4"/>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4" name="Google Shape;6614;p84"/>
          <p:cNvGrpSpPr/>
          <p:nvPr/>
        </p:nvGrpSpPr>
        <p:grpSpPr>
          <a:xfrm>
            <a:off x="3500129" y="1822744"/>
            <a:ext cx="382765" cy="367810"/>
            <a:chOff x="-62890750" y="3747425"/>
            <a:chExt cx="330825" cy="317900"/>
          </a:xfrm>
        </p:grpSpPr>
        <p:sp>
          <p:nvSpPr>
            <p:cNvPr id="6615" name="Google Shape;6615;p8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84"/>
          <p:cNvGrpSpPr/>
          <p:nvPr/>
        </p:nvGrpSpPr>
        <p:grpSpPr>
          <a:xfrm>
            <a:off x="3507881" y="2252381"/>
            <a:ext cx="367261" cy="366364"/>
            <a:chOff x="-62884425" y="4111775"/>
            <a:chExt cx="317425" cy="316650"/>
          </a:xfrm>
        </p:grpSpPr>
        <p:sp>
          <p:nvSpPr>
            <p:cNvPr id="6630" name="Google Shape;6630;p8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84"/>
          <p:cNvGrpSpPr/>
          <p:nvPr/>
        </p:nvGrpSpPr>
        <p:grpSpPr>
          <a:xfrm>
            <a:off x="2180515" y="2748450"/>
            <a:ext cx="365438" cy="360001"/>
            <a:chOff x="-60991775" y="3376900"/>
            <a:chExt cx="315850" cy="311150"/>
          </a:xfrm>
        </p:grpSpPr>
        <p:sp>
          <p:nvSpPr>
            <p:cNvPr id="6633" name="Google Shape;6633;p8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84"/>
          <p:cNvGrpSpPr/>
          <p:nvPr/>
        </p:nvGrpSpPr>
        <p:grpSpPr>
          <a:xfrm>
            <a:off x="2180052" y="3199314"/>
            <a:ext cx="366364" cy="359075"/>
            <a:chOff x="-60988625" y="3740800"/>
            <a:chExt cx="316650" cy="310350"/>
          </a:xfrm>
        </p:grpSpPr>
        <p:sp>
          <p:nvSpPr>
            <p:cNvPr id="6637" name="Google Shape;6637;p8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84"/>
          <p:cNvGrpSpPr/>
          <p:nvPr/>
        </p:nvGrpSpPr>
        <p:grpSpPr>
          <a:xfrm>
            <a:off x="2180052" y="3654765"/>
            <a:ext cx="366364" cy="365207"/>
            <a:chOff x="-60987850" y="4100950"/>
            <a:chExt cx="316650" cy="315650"/>
          </a:xfrm>
        </p:grpSpPr>
        <p:sp>
          <p:nvSpPr>
            <p:cNvPr id="6641" name="Google Shape;6641;p8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6" name="Google Shape;6646;p84"/>
          <p:cNvGrpSpPr/>
          <p:nvPr/>
        </p:nvGrpSpPr>
        <p:grpSpPr>
          <a:xfrm>
            <a:off x="3949836" y="3200225"/>
            <a:ext cx="369083" cy="357253"/>
            <a:chOff x="-59447250" y="3706150"/>
            <a:chExt cx="319000" cy="308775"/>
          </a:xfrm>
        </p:grpSpPr>
        <p:sp>
          <p:nvSpPr>
            <p:cNvPr id="6647" name="Google Shape;6647;p8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84"/>
          <p:cNvGrpSpPr/>
          <p:nvPr/>
        </p:nvGrpSpPr>
        <p:grpSpPr>
          <a:xfrm>
            <a:off x="1738564" y="1381536"/>
            <a:ext cx="368186" cy="364224"/>
            <a:chOff x="-64406125" y="3362225"/>
            <a:chExt cx="318225" cy="314800"/>
          </a:xfrm>
        </p:grpSpPr>
        <p:sp>
          <p:nvSpPr>
            <p:cNvPr id="6652" name="Google Shape;6652;p8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4" name="Google Shape;6654;p84"/>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5" name="Google Shape;6655;p84"/>
          <p:cNvGrpSpPr/>
          <p:nvPr/>
        </p:nvGrpSpPr>
        <p:grpSpPr>
          <a:xfrm>
            <a:off x="1739027" y="2252381"/>
            <a:ext cx="367261" cy="366364"/>
            <a:chOff x="-64410850" y="4094450"/>
            <a:chExt cx="317425" cy="316650"/>
          </a:xfrm>
        </p:grpSpPr>
        <p:sp>
          <p:nvSpPr>
            <p:cNvPr id="6656" name="Google Shape;6656;p8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9" name="Google Shape;6659;p84"/>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0" name="Google Shape;6660;p84"/>
          <p:cNvGrpSpPr/>
          <p:nvPr/>
        </p:nvGrpSpPr>
        <p:grpSpPr>
          <a:xfrm>
            <a:off x="3960575" y="1822454"/>
            <a:ext cx="365467" cy="368389"/>
            <a:chOff x="-62516625" y="3743175"/>
            <a:chExt cx="315875" cy="318400"/>
          </a:xfrm>
        </p:grpSpPr>
        <p:sp>
          <p:nvSpPr>
            <p:cNvPr id="6661" name="Google Shape;6661;p8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3" name="Google Shape;6663;p84"/>
          <p:cNvGrpSpPr/>
          <p:nvPr/>
        </p:nvGrpSpPr>
        <p:grpSpPr>
          <a:xfrm>
            <a:off x="3967415" y="2272426"/>
            <a:ext cx="351786" cy="326274"/>
            <a:chOff x="-62511900" y="4129100"/>
            <a:chExt cx="304050" cy="282000"/>
          </a:xfrm>
        </p:grpSpPr>
        <p:sp>
          <p:nvSpPr>
            <p:cNvPr id="6664" name="Google Shape;6664;p8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84"/>
          <p:cNvGrpSpPr/>
          <p:nvPr/>
        </p:nvGrpSpPr>
        <p:grpSpPr>
          <a:xfrm>
            <a:off x="2645537" y="2744820"/>
            <a:ext cx="310770" cy="367261"/>
            <a:chOff x="-60597975" y="3367475"/>
            <a:chExt cx="268600" cy="317425"/>
          </a:xfrm>
        </p:grpSpPr>
        <p:sp>
          <p:nvSpPr>
            <p:cNvPr id="6670" name="Google Shape;6670;p8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5" name="Google Shape;6675;p84"/>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6" name="Google Shape;6676;p84"/>
          <p:cNvGrpSpPr/>
          <p:nvPr/>
        </p:nvGrpSpPr>
        <p:grpSpPr>
          <a:xfrm>
            <a:off x="2617740" y="3706136"/>
            <a:ext cx="366364" cy="262465"/>
            <a:chOff x="-60621600" y="4145650"/>
            <a:chExt cx="316650" cy="226850"/>
          </a:xfrm>
        </p:grpSpPr>
        <p:sp>
          <p:nvSpPr>
            <p:cNvPr id="6677" name="Google Shape;6677;p8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0" name="Google Shape;6680;p84"/>
          <p:cNvGrpSpPr/>
          <p:nvPr/>
        </p:nvGrpSpPr>
        <p:grpSpPr>
          <a:xfrm>
            <a:off x="3954392" y="3654635"/>
            <a:ext cx="359972" cy="365467"/>
            <a:chOff x="-59400775" y="4084200"/>
            <a:chExt cx="311125" cy="315875"/>
          </a:xfrm>
        </p:grpSpPr>
        <p:sp>
          <p:nvSpPr>
            <p:cNvPr id="6681" name="Google Shape;6681;p8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84"/>
          <p:cNvGrpSpPr/>
          <p:nvPr/>
        </p:nvGrpSpPr>
        <p:grpSpPr>
          <a:xfrm>
            <a:off x="2178486" y="1380466"/>
            <a:ext cx="365438" cy="366364"/>
            <a:chOff x="-64044600" y="3360375"/>
            <a:chExt cx="315850" cy="316650"/>
          </a:xfrm>
        </p:grpSpPr>
        <p:sp>
          <p:nvSpPr>
            <p:cNvPr id="6688" name="Google Shape;6688;p8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84"/>
          <p:cNvGrpSpPr/>
          <p:nvPr/>
        </p:nvGrpSpPr>
        <p:grpSpPr>
          <a:xfrm>
            <a:off x="2204909" y="1823018"/>
            <a:ext cx="312592" cy="367261"/>
            <a:chOff x="-64022550" y="3727425"/>
            <a:chExt cx="270175" cy="317425"/>
          </a:xfrm>
        </p:grpSpPr>
        <p:sp>
          <p:nvSpPr>
            <p:cNvPr id="6692" name="Google Shape;6692;p8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5" name="Google Shape;6695;p84"/>
          <p:cNvGrpSpPr/>
          <p:nvPr/>
        </p:nvGrpSpPr>
        <p:grpSpPr>
          <a:xfrm>
            <a:off x="2229047" y="2251918"/>
            <a:ext cx="264317" cy="367290"/>
            <a:chOff x="-64001300" y="4093650"/>
            <a:chExt cx="228450" cy="317450"/>
          </a:xfrm>
        </p:grpSpPr>
        <p:sp>
          <p:nvSpPr>
            <p:cNvPr id="6696" name="Google Shape;6696;p8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84"/>
          <p:cNvGrpSpPr/>
          <p:nvPr/>
        </p:nvGrpSpPr>
        <p:grpSpPr>
          <a:xfrm>
            <a:off x="848051" y="2745210"/>
            <a:ext cx="359972" cy="366480"/>
            <a:chOff x="-62148800" y="3377700"/>
            <a:chExt cx="311125" cy="316750"/>
          </a:xfrm>
        </p:grpSpPr>
        <p:sp>
          <p:nvSpPr>
            <p:cNvPr id="6701" name="Google Shape;6701;p8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84"/>
          <p:cNvGrpSpPr/>
          <p:nvPr/>
        </p:nvGrpSpPr>
        <p:grpSpPr>
          <a:xfrm>
            <a:off x="843958" y="3195207"/>
            <a:ext cx="368157" cy="367290"/>
            <a:chOff x="-62154300" y="3743950"/>
            <a:chExt cx="318200" cy="317450"/>
          </a:xfrm>
        </p:grpSpPr>
        <p:sp>
          <p:nvSpPr>
            <p:cNvPr id="6704" name="Google Shape;6704;p8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84"/>
          <p:cNvGrpSpPr/>
          <p:nvPr/>
        </p:nvGrpSpPr>
        <p:grpSpPr>
          <a:xfrm>
            <a:off x="843944" y="3654187"/>
            <a:ext cx="368186" cy="366364"/>
            <a:chOff x="-62151950" y="4111775"/>
            <a:chExt cx="318225" cy="316650"/>
          </a:xfrm>
        </p:grpSpPr>
        <p:sp>
          <p:nvSpPr>
            <p:cNvPr id="6707" name="Google Shape;6707;p8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84"/>
          <p:cNvGrpSpPr/>
          <p:nvPr/>
        </p:nvGrpSpPr>
        <p:grpSpPr>
          <a:xfrm>
            <a:off x="3062568" y="2744733"/>
            <a:ext cx="368157" cy="367434"/>
            <a:chOff x="-60254550" y="3367325"/>
            <a:chExt cx="318200" cy="317575"/>
          </a:xfrm>
        </p:grpSpPr>
        <p:sp>
          <p:nvSpPr>
            <p:cNvPr id="6712" name="Google Shape;6712;p8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84"/>
          <p:cNvGrpSpPr/>
          <p:nvPr/>
        </p:nvGrpSpPr>
        <p:grpSpPr>
          <a:xfrm>
            <a:off x="3063465" y="3195727"/>
            <a:ext cx="366364" cy="366248"/>
            <a:chOff x="-60255350" y="3733825"/>
            <a:chExt cx="316650" cy="316550"/>
          </a:xfrm>
        </p:grpSpPr>
        <p:sp>
          <p:nvSpPr>
            <p:cNvPr id="6717" name="Google Shape;6717;p8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84"/>
          <p:cNvGrpSpPr/>
          <p:nvPr/>
        </p:nvGrpSpPr>
        <p:grpSpPr>
          <a:xfrm>
            <a:off x="3091262" y="3654635"/>
            <a:ext cx="310770" cy="365467"/>
            <a:chOff x="-60232500" y="4101525"/>
            <a:chExt cx="268600" cy="315875"/>
          </a:xfrm>
        </p:grpSpPr>
        <p:sp>
          <p:nvSpPr>
            <p:cNvPr id="6725" name="Google Shape;6725;p8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7" name="Google Shape;6727;p84"/>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8" name="Google Shape;6728;p84"/>
          <p:cNvGrpSpPr/>
          <p:nvPr/>
        </p:nvGrpSpPr>
        <p:grpSpPr>
          <a:xfrm>
            <a:off x="2624262" y="1380466"/>
            <a:ext cx="368186" cy="366364"/>
            <a:chOff x="-63679950" y="3360375"/>
            <a:chExt cx="318225" cy="316650"/>
          </a:xfrm>
        </p:grpSpPr>
        <p:sp>
          <p:nvSpPr>
            <p:cNvPr id="6729" name="Google Shape;6729;p8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3" name="Google Shape;6733;p84"/>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4" name="Google Shape;6734;p84"/>
          <p:cNvGrpSpPr/>
          <p:nvPr/>
        </p:nvGrpSpPr>
        <p:grpSpPr>
          <a:xfrm>
            <a:off x="2622889" y="2251803"/>
            <a:ext cx="370934" cy="367521"/>
            <a:chOff x="-63679950" y="4093450"/>
            <a:chExt cx="320600" cy="317650"/>
          </a:xfrm>
        </p:grpSpPr>
        <p:sp>
          <p:nvSpPr>
            <p:cNvPr id="6735" name="Google Shape;6735;p8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84"/>
          <p:cNvGrpSpPr/>
          <p:nvPr/>
        </p:nvGrpSpPr>
        <p:grpSpPr>
          <a:xfrm>
            <a:off x="1283006" y="2744805"/>
            <a:ext cx="366364" cy="367290"/>
            <a:chOff x="-61784125" y="3377700"/>
            <a:chExt cx="316650" cy="317450"/>
          </a:xfrm>
        </p:grpSpPr>
        <p:sp>
          <p:nvSpPr>
            <p:cNvPr id="6739" name="Google Shape;6739;p8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84"/>
          <p:cNvGrpSpPr/>
          <p:nvPr/>
        </p:nvGrpSpPr>
        <p:grpSpPr>
          <a:xfrm>
            <a:off x="1283006" y="3195207"/>
            <a:ext cx="366364" cy="367290"/>
            <a:chOff x="-61783350" y="3743950"/>
            <a:chExt cx="316650" cy="317450"/>
          </a:xfrm>
        </p:grpSpPr>
        <p:sp>
          <p:nvSpPr>
            <p:cNvPr id="6747" name="Google Shape;6747;p8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9" name="Google Shape;6749;p84"/>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4"/>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4"/>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2" name="Google Shape;6752;p84"/>
          <p:cNvGrpSpPr/>
          <p:nvPr/>
        </p:nvGrpSpPr>
        <p:grpSpPr>
          <a:xfrm>
            <a:off x="3504430" y="3655040"/>
            <a:ext cx="369112" cy="364657"/>
            <a:chOff x="-59869425" y="4102225"/>
            <a:chExt cx="319025" cy="315175"/>
          </a:xfrm>
        </p:grpSpPr>
        <p:sp>
          <p:nvSpPr>
            <p:cNvPr id="6753" name="Google Shape;6753;p8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84"/>
          <p:cNvGrpSpPr/>
          <p:nvPr/>
        </p:nvGrpSpPr>
        <p:grpSpPr>
          <a:xfrm>
            <a:off x="2623233" y="4123862"/>
            <a:ext cx="366364" cy="365467"/>
            <a:chOff x="-59029025" y="3711650"/>
            <a:chExt cx="316650" cy="315875"/>
          </a:xfrm>
        </p:grpSpPr>
        <p:sp>
          <p:nvSpPr>
            <p:cNvPr id="6758" name="Google Shape;6758;p8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84"/>
          <p:cNvGrpSpPr/>
          <p:nvPr/>
        </p:nvGrpSpPr>
        <p:grpSpPr>
          <a:xfrm>
            <a:off x="4859311" y="1379917"/>
            <a:ext cx="351940" cy="348188"/>
            <a:chOff x="581525" y="3254850"/>
            <a:chExt cx="297750" cy="294575"/>
          </a:xfrm>
        </p:grpSpPr>
        <p:sp>
          <p:nvSpPr>
            <p:cNvPr id="6766" name="Google Shape;6766;p8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84"/>
          <p:cNvGrpSpPr/>
          <p:nvPr/>
        </p:nvGrpSpPr>
        <p:grpSpPr>
          <a:xfrm>
            <a:off x="4858380" y="1818853"/>
            <a:ext cx="353802" cy="351497"/>
            <a:chOff x="580725" y="3617925"/>
            <a:chExt cx="299325" cy="297375"/>
          </a:xfrm>
        </p:grpSpPr>
        <p:sp>
          <p:nvSpPr>
            <p:cNvPr id="6770" name="Google Shape;6770;p8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84"/>
          <p:cNvGrpSpPr/>
          <p:nvPr/>
        </p:nvGrpSpPr>
        <p:grpSpPr>
          <a:xfrm>
            <a:off x="4860242" y="2266043"/>
            <a:ext cx="350079" cy="350079"/>
            <a:chOff x="583100" y="3982600"/>
            <a:chExt cx="296175" cy="296175"/>
          </a:xfrm>
        </p:grpSpPr>
        <p:sp>
          <p:nvSpPr>
            <p:cNvPr id="6776" name="Google Shape;6776;p8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3" name="Google Shape;6783;p84"/>
          <p:cNvGrpSpPr/>
          <p:nvPr/>
        </p:nvGrpSpPr>
        <p:grpSpPr>
          <a:xfrm>
            <a:off x="7092856" y="1379667"/>
            <a:ext cx="307231" cy="348690"/>
            <a:chOff x="2423775" y="3226875"/>
            <a:chExt cx="259925" cy="295000"/>
          </a:xfrm>
        </p:grpSpPr>
        <p:sp>
          <p:nvSpPr>
            <p:cNvPr id="6784" name="Google Shape;6784;p8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84"/>
          <p:cNvGrpSpPr/>
          <p:nvPr/>
        </p:nvGrpSpPr>
        <p:grpSpPr>
          <a:xfrm>
            <a:off x="7070043" y="1820952"/>
            <a:ext cx="352857" cy="347301"/>
            <a:chOff x="2404875" y="3592725"/>
            <a:chExt cx="298525" cy="293825"/>
          </a:xfrm>
        </p:grpSpPr>
        <p:sp>
          <p:nvSpPr>
            <p:cNvPr id="6788" name="Google Shape;6788;p8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84"/>
          <p:cNvGrpSpPr/>
          <p:nvPr/>
        </p:nvGrpSpPr>
        <p:grpSpPr>
          <a:xfrm>
            <a:off x="7070974" y="2266517"/>
            <a:ext cx="350995" cy="349133"/>
            <a:chOff x="2404875" y="3955825"/>
            <a:chExt cx="296950" cy="295375"/>
          </a:xfrm>
        </p:grpSpPr>
        <p:sp>
          <p:nvSpPr>
            <p:cNvPr id="6792" name="Google Shape;6792;p8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84"/>
          <p:cNvGrpSpPr/>
          <p:nvPr/>
        </p:nvGrpSpPr>
        <p:grpSpPr>
          <a:xfrm>
            <a:off x="5764954" y="2730711"/>
            <a:ext cx="349163" cy="350079"/>
            <a:chOff x="4263650" y="3235150"/>
            <a:chExt cx="295400" cy="296175"/>
          </a:xfrm>
        </p:grpSpPr>
        <p:sp>
          <p:nvSpPr>
            <p:cNvPr id="6797" name="Google Shape;6797;p8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84"/>
          <p:cNvGrpSpPr/>
          <p:nvPr/>
        </p:nvGrpSpPr>
        <p:grpSpPr>
          <a:xfrm>
            <a:off x="5762634" y="3189872"/>
            <a:ext cx="353802" cy="327739"/>
            <a:chOff x="4266025" y="3609275"/>
            <a:chExt cx="299325" cy="277275"/>
          </a:xfrm>
        </p:grpSpPr>
        <p:sp>
          <p:nvSpPr>
            <p:cNvPr id="6803" name="Google Shape;6803;p8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84"/>
          <p:cNvGrpSpPr/>
          <p:nvPr/>
        </p:nvGrpSpPr>
        <p:grpSpPr>
          <a:xfrm>
            <a:off x="5763092" y="3655259"/>
            <a:ext cx="352886" cy="349133"/>
            <a:chOff x="4263650" y="3963700"/>
            <a:chExt cx="298550" cy="295375"/>
          </a:xfrm>
        </p:grpSpPr>
        <p:sp>
          <p:nvSpPr>
            <p:cNvPr id="6806" name="Google Shape;6806;p8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84"/>
          <p:cNvGrpSpPr/>
          <p:nvPr/>
        </p:nvGrpSpPr>
        <p:grpSpPr>
          <a:xfrm>
            <a:off x="8041429" y="2730711"/>
            <a:ext cx="226264" cy="350079"/>
            <a:chOff x="6164975" y="3211525"/>
            <a:chExt cx="191425" cy="296175"/>
          </a:xfrm>
        </p:grpSpPr>
        <p:sp>
          <p:nvSpPr>
            <p:cNvPr id="6814" name="Google Shape;6814;p8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84"/>
          <p:cNvGrpSpPr/>
          <p:nvPr/>
        </p:nvGrpSpPr>
        <p:grpSpPr>
          <a:xfrm>
            <a:off x="5303466" y="1378987"/>
            <a:ext cx="352886" cy="350049"/>
            <a:chOff x="946175" y="3253275"/>
            <a:chExt cx="298550" cy="296150"/>
          </a:xfrm>
        </p:grpSpPr>
        <p:sp>
          <p:nvSpPr>
            <p:cNvPr id="6822" name="Google Shape;6822;p8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84"/>
          <p:cNvGrpSpPr/>
          <p:nvPr/>
        </p:nvGrpSpPr>
        <p:grpSpPr>
          <a:xfrm>
            <a:off x="5304397" y="1820951"/>
            <a:ext cx="351024" cy="347301"/>
            <a:chOff x="946175" y="3619500"/>
            <a:chExt cx="296975" cy="293825"/>
          </a:xfrm>
        </p:grpSpPr>
        <p:sp>
          <p:nvSpPr>
            <p:cNvPr id="6828" name="Google Shape;6828;p8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84"/>
          <p:cNvGrpSpPr/>
          <p:nvPr/>
        </p:nvGrpSpPr>
        <p:grpSpPr>
          <a:xfrm>
            <a:off x="5303939" y="2265585"/>
            <a:ext cx="351940" cy="350995"/>
            <a:chOff x="944600" y="3981825"/>
            <a:chExt cx="297750" cy="296950"/>
          </a:xfrm>
        </p:grpSpPr>
        <p:sp>
          <p:nvSpPr>
            <p:cNvPr id="6835" name="Google Shape;6835;p8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84"/>
          <p:cNvGrpSpPr/>
          <p:nvPr/>
        </p:nvGrpSpPr>
        <p:grpSpPr>
          <a:xfrm>
            <a:off x="7520875" y="1379445"/>
            <a:ext cx="350079" cy="349133"/>
            <a:chOff x="2768750" y="3227275"/>
            <a:chExt cx="296175" cy="295375"/>
          </a:xfrm>
        </p:grpSpPr>
        <p:sp>
          <p:nvSpPr>
            <p:cNvPr id="6840" name="Google Shape;6840;p8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84"/>
          <p:cNvGrpSpPr/>
          <p:nvPr/>
        </p:nvGrpSpPr>
        <p:grpSpPr>
          <a:xfrm>
            <a:off x="7541826" y="1820317"/>
            <a:ext cx="308177" cy="348572"/>
            <a:chOff x="2786075" y="3591800"/>
            <a:chExt cx="260725" cy="294900"/>
          </a:xfrm>
        </p:grpSpPr>
        <p:sp>
          <p:nvSpPr>
            <p:cNvPr id="6849" name="Google Shape;6849;p8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84"/>
          <p:cNvGrpSpPr/>
          <p:nvPr/>
        </p:nvGrpSpPr>
        <p:grpSpPr>
          <a:xfrm>
            <a:off x="7582324" y="2266044"/>
            <a:ext cx="227180" cy="350079"/>
            <a:chOff x="2819150" y="3955025"/>
            <a:chExt cx="192200" cy="296175"/>
          </a:xfrm>
        </p:grpSpPr>
        <p:sp>
          <p:nvSpPr>
            <p:cNvPr id="6855" name="Google Shape;6855;p8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84"/>
          <p:cNvGrpSpPr/>
          <p:nvPr/>
        </p:nvGrpSpPr>
        <p:grpSpPr>
          <a:xfrm>
            <a:off x="6206097" y="2731642"/>
            <a:ext cx="349133" cy="348217"/>
            <a:chOff x="4629125" y="3235150"/>
            <a:chExt cx="295375" cy="294600"/>
          </a:xfrm>
        </p:grpSpPr>
        <p:sp>
          <p:nvSpPr>
            <p:cNvPr id="6860" name="Google Shape;6860;p8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84"/>
          <p:cNvGrpSpPr/>
          <p:nvPr/>
        </p:nvGrpSpPr>
        <p:grpSpPr>
          <a:xfrm>
            <a:off x="6206082" y="3179175"/>
            <a:ext cx="349163" cy="349133"/>
            <a:chOff x="4628325" y="3599825"/>
            <a:chExt cx="295400" cy="295375"/>
          </a:xfrm>
        </p:grpSpPr>
        <p:sp>
          <p:nvSpPr>
            <p:cNvPr id="6866" name="Google Shape;6866;p8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8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8" name="Google Shape;6878;p84"/>
          <p:cNvGrpSpPr/>
          <p:nvPr/>
        </p:nvGrpSpPr>
        <p:grpSpPr>
          <a:xfrm>
            <a:off x="6227033" y="3654786"/>
            <a:ext cx="307261" cy="350079"/>
            <a:chOff x="4645650" y="3962900"/>
            <a:chExt cx="259950" cy="296175"/>
          </a:xfrm>
        </p:grpSpPr>
        <p:sp>
          <p:nvSpPr>
            <p:cNvPr id="6879" name="Google Shape;6879;p8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84"/>
          <p:cNvGrpSpPr/>
          <p:nvPr/>
        </p:nvGrpSpPr>
        <p:grpSpPr>
          <a:xfrm>
            <a:off x="7979994" y="3179648"/>
            <a:ext cx="349133" cy="348188"/>
            <a:chOff x="6143725" y="3582500"/>
            <a:chExt cx="295375" cy="294575"/>
          </a:xfrm>
        </p:grpSpPr>
        <p:sp>
          <p:nvSpPr>
            <p:cNvPr id="6886" name="Google Shape;6886;p8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84"/>
          <p:cNvGrpSpPr/>
          <p:nvPr/>
        </p:nvGrpSpPr>
        <p:grpSpPr>
          <a:xfrm>
            <a:off x="5748820" y="1378987"/>
            <a:ext cx="350995" cy="350049"/>
            <a:chOff x="1310075" y="3253275"/>
            <a:chExt cx="296950" cy="296150"/>
          </a:xfrm>
        </p:grpSpPr>
        <p:sp>
          <p:nvSpPr>
            <p:cNvPr id="6894" name="Google Shape;6894;p8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7" name="Google Shape;6897;p84"/>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8" name="Google Shape;6898;p84"/>
          <p:cNvGrpSpPr/>
          <p:nvPr/>
        </p:nvGrpSpPr>
        <p:grpSpPr>
          <a:xfrm>
            <a:off x="5748347" y="2265246"/>
            <a:ext cx="351941" cy="351675"/>
            <a:chOff x="1310075" y="3980250"/>
            <a:chExt cx="297750" cy="297525"/>
          </a:xfrm>
        </p:grpSpPr>
        <p:sp>
          <p:nvSpPr>
            <p:cNvPr id="6899" name="Google Shape;6899;p8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84"/>
          <p:cNvGrpSpPr/>
          <p:nvPr/>
        </p:nvGrpSpPr>
        <p:grpSpPr>
          <a:xfrm>
            <a:off x="8013136" y="1379445"/>
            <a:ext cx="266305" cy="349133"/>
            <a:chOff x="3167275" y="3227275"/>
            <a:chExt cx="225300" cy="295375"/>
          </a:xfrm>
        </p:grpSpPr>
        <p:sp>
          <p:nvSpPr>
            <p:cNvPr id="6904" name="Google Shape;6904;p8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9" name="Google Shape;6909;p84"/>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0" name="Google Shape;6910;p84"/>
          <p:cNvGrpSpPr/>
          <p:nvPr/>
        </p:nvGrpSpPr>
        <p:grpSpPr>
          <a:xfrm>
            <a:off x="7970318" y="2266502"/>
            <a:ext cx="351940" cy="349163"/>
            <a:chOff x="3133425" y="3955025"/>
            <a:chExt cx="297750" cy="295400"/>
          </a:xfrm>
        </p:grpSpPr>
        <p:sp>
          <p:nvSpPr>
            <p:cNvPr id="6911" name="Google Shape;6911;p8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84"/>
          <p:cNvGrpSpPr/>
          <p:nvPr/>
        </p:nvGrpSpPr>
        <p:grpSpPr>
          <a:xfrm>
            <a:off x="6650491" y="2730090"/>
            <a:ext cx="350079" cy="351320"/>
            <a:chOff x="4991425" y="3234750"/>
            <a:chExt cx="296175" cy="297225"/>
          </a:xfrm>
        </p:grpSpPr>
        <p:sp>
          <p:nvSpPr>
            <p:cNvPr id="6915" name="Google Shape;6915;p8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84"/>
          <p:cNvGrpSpPr/>
          <p:nvPr/>
        </p:nvGrpSpPr>
        <p:grpSpPr>
          <a:xfrm>
            <a:off x="6650491" y="3199653"/>
            <a:ext cx="350079" cy="308177"/>
            <a:chOff x="4991425" y="3617150"/>
            <a:chExt cx="296175" cy="260725"/>
          </a:xfrm>
        </p:grpSpPr>
        <p:sp>
          <p:nvSpPr>
            <p:cNvPr id="6922" name="Google Shape;6922;p8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84"/>
          <p:cNvGrpSpPr/>
          <p:nvPr/>
        </p:nvGrpSpPr>
        <p:grpSpPr>
          <a:xfrm>
            <a:off x="6727764" y="3655244"/>
            <a:ext cx="195532" cy="349163"/>
            <a:chOff x="5056800" y="3962900"/>
            <a:chExt cx="165425" cy="295400"/>
          </a:xfrm>
        </p:grpSpPr>
        <p:sp>
          <p:nvSpPr>
            <p:cNvPr id="6930" name="Google Shape;6930;p8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84"/>
          <p:cNvGrpSpPr/>
          <p:nvPr/>
        </p:nvGrpSpPr>
        <p:grpSpPr>
          <a:xfrm>
            <a:off x="7979062" y="3655260"/>
            <a:ext cx="350995" cy="349133"/>
            <a:chOff x="6168925" y="3936925"/>
            <a:chExt cx="296950" cy="295375"/>
          </a:xfrm>
        </p:grpSpPr>
        <p:sp>
          <p:nvSpPr>
            <p:cNvPr id="6934" name="Google Shape;6934;p8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84"/>
          <p:cNvGrpSpPr/>
          <p:nvPr/>
        </p:nvGrpSpPr>
        <p:grpSpPr>
          <a:xfrm>
            <a:off x="6192781" y="1372332"/>
            <a:ext cx="348188" cy="349133"/>
            <a:chOff x="1674750" y="3254050"/>
            <a:chExt cx="294575" cy="295375"/>
          </a:xfrm>
        </p:grpSpPr>
        <p:sp>
          <p:nvSpPr>
            <p:cNvPr id="6941" name="Google Shape;6941;p8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84"/>
          <p:cNvGrpSpPr/>
          <p:nvPr/>
        </p:nvGrpSpPr>
        <p:grpSpPr>
          <a:xfrm>
            <a:off x="6207177" y="1820035"/>
            <a:ext cx="319347" cy="349133"/>
            <a:chOff x="1687350" y="3618725"/>
            <a:chExt cx="270175" cy="295375"/>
          </a:xfrm>
        </p:grpSpPr>
        <p:sp>
          <p:nvSpPr>
            <p:cNvPr id="6945" name="Google Shape;6945;p8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84"/>
          <p:cNvGrpSpPr/>
          <p:nvPr/>
        </p:nvGrpSpPr>
        <p:grpSpPr>
          <a:xfrm>
            <a:off x="6190880" y="2266516"/>
            <a:ext cx="351940" cy="349133"/>
            <a:chOff x="1672375" y="3982600"/>
            <a:chExt cx="297750" cy="295375"/>
          </a:xfrm>
        </p:grpSpPr>
        <p:sp>
          <p:nvSpPr>
            <p:cNvPr id="6949" name="Google Shape;6949;p8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84"/>
          <p:cNvGrpSpPr/>
          <p:nvPr/>
        </p:nvGrpSpPr>
        <p:grpSpPr>
          <a:xfrm>
            <a:off x="4882872" y="2730711"/>
            <a:ext cx="350079" cy="350079"/>
            <a:chOff x="3497300" y="3227275"/>
            <a:chExt cx="296175" cy="296175"/>
          </a:xfrm>
        </p:grpSpPr>
        <p:sp>
          <p:nvSpPr>
            <p:cNvPr id="6953" name="Google Shape;6953;p8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84"/>
          <p:cNvGrpSpPr/>
          <p:nvPr/>
        </p:nvGrpSpPr>
        <p:grpSpPr>
          <a:xfrm>
            <a:off x="4883345" y="3180106"/>
            <a:ext cx="349133" cy="347272"/>
            <a:chOff x="3497300" y="3591950"/>
            <a:chExt cx="295375" cy="293800"/>
          </a:xfrm>
        </p:grpSpPr>
        <p:sp>
          <p:nvSpPr>
            <p:cNvPr id="6962" name="Google Shape;6962;p8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84"/>
          <p:cNvGrpSpPr/>
          <p:nvPr/>
        </p:nvGrpSpPr>
        <p:grpSpPr>
          <a:xfrm>
            <a:off x="4883345" y="3655244"/>
            <a:ext cx="349133" cy="349163"/>
            <a:chOff x="3497300" y="3955025"/>
            <a:chExt cx="295375" cy="295400"/>
          </a:xfrm>
        </p:grpSpPr>
        <p:sp>
          <p:nvSpPr>
            <p:cNvPr id="6971" name="Google Shape;6971;p8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84"/>
          <p:cNvGrpSpPr/>
          <p:nvPr/>
        </p:nvGrpSpPr>
        <p:grpSpPr>
          <a:xfrm>
            <a:off x="7107917" y="2731435"/>
            <a:ext cx="327739" cy="348631"/>
            <a:chOff x="5364750" y="3235150"/>
            <a:chExt cx="277275" cy="294950"/>
          </a:xfrm>
        </p:grpSpPr>
        <p:sp>
          <p:nvSpPr>
            <p:cNvPr id="6975" name="Google Shape;6975;p8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84"/>
          <p:cNvGrpSpPr/>
          <p:nvPr/>
        </p:nvGrpSpPr>
        <p:grpSpPr>
          <a:xfrm>
            <a:off x="7096274" y="3177771"/>
            <a:ext cx="351024" cy="351941"/>
            <a:chOff x="5355300" y="3598250"/>
            <a:chExt cx="296975" cy="297750"/>
          </a:xfrm>
        </p:grpSpPr>
        <p:sp>
          <p:nvSpPr>
            <p:cNvPr id="6984" name="Google Shape;6984;p8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84"/>
          <p:cNvGrpSpPr/>
          <p:nvPr/>
        </p:nvGrpSpPr>
        <p:grpSpPr>
          <a:xfrm>
            <a:off x="7100470" y="3716693"/>
            <a:ext cx="342632" cy="226264"/>
            <a:chOff x="5358450" y="4015675"/>
            <a:chExt cx="289875" cy="191425"/>
          </a:xfrm>
        </p:grpSpPr>
        <p:sp>
          <p:nvSpPr>
            <p:cNvPr id="6993" name="Google Shape;6993;p8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84"/>
          <p:cNvGrpSpPr/>
          <p:nvPr/>
        </p:nvGrpSpPr>
        <p:grpSpPr>
          <a:xfrm>
            <a:off x="6226953" y="4099224"/>
            <a:ext cx="351024" cy="325464"/>
            <a:chOff x="6543825" y="3202075"/>
            <a:chExt cx="296975" cy="275350"/>
          </a:xfrm>
        </p:grpSpPr>
        <p:sp>
          <p:nvSpPr>
            <p:cNvPr id="6998" name="Google Shape;6998;p8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4"/>
          <p:cNvGrpSpPr/>
          <p:nvPr/>
        </p:nvGrpSpPr>
        <p:grpSpPr>
          <a:xfrm>
            <a:off x="6633934" y="1378972"/>
            <a:ext cx="350079" cy="350079"/>
            <a:chOff x="2037825" y="3254050"/>
            <a:chExt cx="296175" cy="296175"/>
          </a:xfrm>
        </p:grpSpPr>
        <p:sp>
          <p:nvSpPr>
            <p:cNvPr id="7006" name="Google Shape;7006;p8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84"/>
          <p:cNvGrpSpPr/>
          <p:nvPr/>
        </p:nvGrpSpPr>
        <p:grpSpPr>
          <a:xfrm>
            <a:off x="6632072" y="1820139"/>
            <a:ext cx="353802" cy="348926"/>
            <a:chOff x="2034675" y="3617925"/>
            <a:chExt cx="299325" cy="295200"/>
          </a:xfrm>
        </p:grpSpPr>
        <p:sp>
          <p:nvSpPr>
            <p:cNvPr id="7013" name="Google Shape;7013;p8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84"/>
          <p:cNvGrpSpPr/>
          <p:nvPr/>
        </p:nvGrpSpPr>
        <p:grpSpPr>
          <a:xfrm>
            <a:off x="6633934" y="2266516"/>
            <a:ext cx="350079" cy="349133"/>
            <a:chOff x="2037825" y="3981825"/>
            <a:chExt cx="296175" cy="295375"/>
          </a:xfrm>
        </p:grpSpPr>
        <p:sp>
          <p:nvSpPr>
            <p:cNvPr id="7019" name="Google Shape;7019;p8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84"/>
          <p:cNvGrpSpPr/>
          <p:nvPr/>
        </p:nvGrpSpPr>
        <p:grpSpPr>
          <a:xfrm>
            <a:off x="5318952" y="2762832"/>
            <a:ext cx="350079" cy="285837"/>
            <a:chOff x="3860400" y="3254050"/>
            <a:chExt cx="296175" cy="241825"/>
          </a:xfrm>
        </p:grpSpPr>
        <p:sp>
          <p:nvSpPr>
            <p:cNvPr id="7023" name="Google Shape;7023;p8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84"/>
          <p:cNvGrpSpPr/>
          <p:nvPr/>
        </p:nvGrpSpPr>
        <p:grpSpPr>
          <a:xfrm>
            <a:off x="5318479" y="3178702"/>
            <a:ext cx="351024" cy="350079"/>
            <a:chOff x="3859600" y="3591950"/>
            <a:chExt cx="296975" cy="296175"/>
          </a:xfrm>
        </p:grpSpPr>
        <p:sp>
          <p:nvSpPr>
            <p:cNvPr id="7031" name="Google Shape;7031;p8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4" name="Google Shape;7034;p84"/>
          <p:cNvGrpSpPr/>
          <p:nvPr/>
        </p:nvGrpSpPr>
        <p:grpSpPr>
          <a:xfrm>
            <a:off x="5318952" y="3654786"/>
            <a:ext cx="350079" cy="350079"/>
            <a:chOff x="3860400" y="3955025"/>
            <a:chExt cx="296175" cy="296175"/>
          </a:xfrm>
        </p:grpSpPr>
        <p:sp>
          <p:nvSpPr>
            <p:cNvPr id="7035" name="Google Shape;7035;p8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84"/>
          <p:cNvGrpSpPr/>
          <p:nvPr/>
        </p:nvGrpSpPr>
        <p:grpSpPr>
          <a:xfrm>
            <a:off x="7534167" y="2731184"/>
            <a:ext cx="355664" cy="349133"/>
            <a:chOff x="5716825" y="3235950"/>
            <a:chExt cx="300900" cy="295375"/>
          </a:xfrm>
        </p:grpSpPr>
        <p:sp>
          <p:nvSpPr>
            <p:cNvPr id="7041" name="Google Shape;7041;p8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84"/>
          <p:cNvGrpSpPr/>
          <p:nvPr/>
        </p:nvGrpSpPr>
        <p:grpSpPr>
          <a:xfrm>
            <a:off x="7547199" y="3189872"/>
            <a:ext cx="329601" cy="327739"/>
            <a:chOff x="5727850" y="3609275"/>
            <a:chExt cx="278850" cy="277275"/>
          </a:xfrm>
        </p:grpSpPr>
        <p:sp>
          <p:nvSpPr>
            <p:cNvPr id="7046" name="Google Shape;7046;p8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84"/>
          <p:cNvGrpSpPr/>
          <p:nvPr/>
        </p:nvGrpSpPr>
        <p:grpSpPr>
          <a:xfrm>
            <a:off x="7558383" y="3655259"/>
            <a:ext cx="307231" cy="349133"/>
            <a:chOff x="5736525" y="3963700"/>
            <a:chExt cx="259925" cy="295375"/>
          </a:xfrm>
        </p:grpSpPr>
        <p:sp>
          <p:nvSpPr>
            <p:cNvPr id="7052" name="Google Shape;7052;p8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84"/>
          <p:cNvGrpSpPr/>
          <p:nvPr/>
        </p:nvGrpSpPr>
        <p:grpSpPr>
          <a:xfrm>
            <a:off x="6649963" y="4104585"/>
            <a:ext cx="351024" cy="350079"/>
            <a:chOff x="6553275" y="3604550"/>
            <a:chExt cx="296975" cy="296175"/>
          </a:xfrm>
        </p:grpSpPr>
        <p:sp>
          <p:nvSpPr>
            <p:cNvPr id="7060" name="Google Shape;7060;p8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6" name="Google Shape;7066;p84"/>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067" name="Google Shape;7067;p84"/>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71"/>
        <p:cNvGrpSpPr/>
        <p:nvPr/>
      </p:nvGrpSpPr>
      <p:grpSpPr>
        <a:xfrm>
          <a:off x="0" y="0"/>
          <a:ext cx="0" cy="0"/>
          <a:chOff x="0" y="0"/>
          <a:chExt cx="0" cy="0"/>
        </a:xfrm>
      </p:grpSpPr>
      <p:grpSp>
        <p:nvGrpSpPr>
          <p:cNvPr id="7072" name="Google Shape;7072;p85"/>
          <p:cNvGrpSpPr/>
          <p:nvPr/>
        </p:nvGrpSpPr>
        <p:grpSpPr>
          <a:xfrm>
            <a:off x="877057" y="1380546"/>
            <a:ext cx="294401" cy="353645"/>
            <a:chOff x="-35814600" y="3202075"/>
            <a:chExt cx="242625" cy="291450"/>
          </a:xfrm>
        </p:grpSpPr>
        <p:sp>
          <p:nvSpPr>
            <p:cNvPr id="7073" name="Google Shape;7073;p8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85"/>
          <p:cNvGrpSpPr/>
          <p:nvPr/>
        </p:nvGrpSpPr>
        <p:grpSpPr>
          <a:xfrm>
            <a:off x="847435" y="1821466"/>
            <a:ext cx="353645" cy="353888"/>
            <a:chOff x="-35839800" y="3561025"/>
            <a:chExt cx="291450" cy="291650"/>
          </a:xfrm>
        </p:grpSpPr>
        <p:sp>
          <p:nvSpPr>
            <p:cNvPr id="7081" name="Google Shape;7081;p8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8" name="Google Shape;7088;p85"/>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9" name="Google Shape;7089;p85"/>
          <p:cNvGrpSpPr/>
          <p:nvPr/>
        </p:nvGrpSpPr>
        <p:grpSpPr>
          <a:xfrm>
            <a:off x="3084980" y="1380546"/>
            <a:ext cx="353645" cy="353645"/>
            <a:chOff x="-34003850" y="3227275"/>
            <a:chExt cx="291450" cy="291450"/>
          </a:xfrm>
        </p:grpSpPr>
        <p:sp>
          <p:nvSpPr>
            <p:cNvPr id="7090" name="Google Shape;7090;p8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85"/>
          <p:cNvGrpSpPr/>
          <p:nvPr/>
        </p:nvGrpSpPr>
        <p:grpSpPr>
          <a:xfrm>
            <a:off x="3084510" y="1821238"/>
            <a:ext cx="354586" cy="354343"/>
            <a:chOff x="-34004625" y="3585850"/>
            <a:chExt cx="292225" cy="292025"/>
          </a:xfrm>
        </p:grpSpPr>
        <p:sp>
          <p:nvSpPr>
            <p:cNvPr id="7096" name="Google Shape;7096;p8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85"/>
          <p:cNvGrpSpPr/>
          <p:nvPr/>
        </p:nvGrpSpPr>
        <p:grpSpPr>
          <a:xfrm>
            <a:off x="3084025" y="2256439"/>
            <a:ext cx="355557" cy="354616"/>
            <a:chOff x="-34005425" y="3945575"/>
            <a:chExt cx="293025" cy="292250"/>
          </a:xfrm>
        </p:grpSpPr>
        <p:sp>
          <p:nvSpPr>
            <p:cNvPr id="7102" name="Google Shape;7102;p8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85"/>
          <p:cNvGrpSpPr/>
          <p:nvPr/>
        </p:nvGrpSpPr>
        <p:grpSpPr>
          <a:xfrm>
            <a:off x="1731124" y="2729615"/>
            <a:ext cx="358408" cy="355557"/>
            <a:chOff x="-32174975" y="3192625"/>
            <a:chExt cx="295375" cy="293025"/>
          </a:xfrm>
        </p:grpSpPr>
        <p:sp>
          <p:nvSpPr>
            <p:cNvPr id="7106" name="Google Shape;7106;p8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0" name="Google Shape;7110;p85"/>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5"/>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2" name="Google Shape;7112;p85"/>
          <p:cNvGrpSpPr/>
          <p:nvPr/>
        </p:nvGrpSpPr>
        <p:grpSpPr>
          <a:xfrm>
            <a:off x="3970274" y="2730570"/>
            <a:ext cx="354586" cy="353645"/>
            <a:chOff x="-30345325" y="3184750"/>
            <a:chExt cx="292225" cy="291450"/>
          </a:xfrm>
        </p:grpSpPr>
        <p:sp>
          <p:nvSpPr>
            <p:cNvPr id="7113" name="Google Shape;7113;p8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85"/>
          <p:cNvGrpSpPr/>
          <p:nvPr/>
        </p:nvGrpSpPr>
        <p:grpSpPr>
          <a:xfrm>
            <a:off x="1295026" y="1380546"/>
            <a:ext cx="353645" cy="353645"/>
            <a:chOff x="-35481425" y="3202075"/>
            <a:chExt cx="291450" cy="291450"/>
          </a:xfrm>
        </p:grpSpPr>
        <p:sp>
          <p:nvSpPr>
            <p:cNvPr id="7119" name="Google Shape;7119;p8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85"/>
          <p:cNvGrpSpPr/>
          <p:nvPr/>
        </p:nvGrpSpPr>
        <p:grpSpPr>
          <a:xfrm>
            <a:off x="1294556" y="1822072"/>
            <a:ext cx="354586" cy="352675"/>
            <a:chOff x="-35482200" y="3561225"/>
            <a:chExt cx="292225" cy="290650"/>
          </a:xfrm>
        </p:grpSpPr>
        <p:sp>
          <p:nvSpPr>
            <p:cNvPr id="7127" name="Google Shape;7127;p8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85"/>
          <p:cNvGrpSpPr/>
          <p:nvPr/>
        </p:nvGrpSpPr>
        <p:grpSpPr>
          <a:xfrm>
            <a:off x="1295026" y="2256940"/>
            <a:ext cx="353645" cy="353615"/>
            <a:chOff x="-35481425" y="3919600"/>
            <a:chExt cx="291450" cy="291425"/>
          </a:xfrm>
        </p:grpSpPr>
        <p:sp>
          <p:nvSpPr>
            <p:cNvPr id="7131" name="Google Shape;7131;p8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9" name="Google Shape;7139;p85"/>
          <p:cNvGrpSpPr/>
          <p:nvPr/>
        </p:nvGrpSpPr>
        <p:grpSpPr>
          <a:xfrm>
            <a:off x="3530661" y="1381031"/>
            <a:ext cx="357468" cy="352675"/>
            <a:chOff x="-33645475" y="3228075"/>
            <a:chExt cx="294600" cy="290650"/>
          </a:xfrm>
        </p:grpSpPr>
        <p:sp>
          <p:nvSpPr>
            <p:cNvPr id="7140" name="Google Shape;7140;p8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85"/>
          <p:cNvGrpSpPr/>
          <p:nvPr/>
        </p:nvGrpSpPr>
        <p:grpSpPr>
          <a:xfrm>
            <a:off x="3531631" y="1821116"/>
            <a:ext cx="355526" cy="354586"/>
            <a:chOff x="-33646250" y="3586425"/>
            <a:chExt cx="293000" cy="292225"/>
          </a:xfrm>
        </p:grpSpPr>
        <p:sp>
          <p:nvSpPr>
            <p:cNvPr id="7148" name="Google Shape;7148;p8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0" name="Google Shape;7150;p85"/>
          <p:cNvGrpSpPr/>
          <p:nvPr/>
        </p:nvGrpSpPr>
        <p:grpSpPr>
          <a:xfrm>
            <a:off x="3532101" y="2255969"/>
            <a:ext cx="354586" cy="355557"/>
            <a:chOff x="-33645475" y="3944800"/>
            <a:chExt cx="292225" cy="293025"/>
          </a:xfrm>
        </p:grpSpPr>
        <p:sp>
          <p:nvSpPr>
            <p:cNvPr id="7151" name="Google Shape;7151;p8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85"/>
          <p:cNvGrpSpPr/>
          <p:nvPr/>
        </p:nvGrpSpPr>
        <p:grpSpPr>
          <a:xfrm>
            <a:off x="2185320" y="2729706"/>
            <a:ext cx="352675" cy="355375"/>
            <a:chOff x="-31809525" y="3192625"/>
            <a:chExt cx="290650" cy="292875"/>
          </a:xfrm>
        </p:grpSpPr>
        <p:sp>
          <p:nvSpPr>
            <p:cNvPr id="7162" name="Google Shape;7162;p8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85"/>
          <p:cNvGrpSpPr/>
          <p:nvPr/>
        </p:nvGrpSpPr>
        <p:grpSpPr>
          <a:xfrm>
            <a:off x="2184835" y="3200258"/>
            <a:ext cx="353645" cy="355557"/>
            <a:chOff x="-31811100" y="3550975"/>
            <a:chExt cx="291450" cy="293025"/>
          </a:xfrm>
        </p:grpSpPr>
        <p:sp>
          <p:nvSpPr>
            <p:cNvPr id="7167" name="Google Shape;7167;p8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85"/>
          <p:cNvGrpSpPr/>
          <p:nvPr/>
        </p:nvGrpSpPr>
        <p:grpSpPr>
          <a:xfrm>
            <a:off x="2178631" y="3664562"/>
            <a:ext cx="366052" cy="356831"/>
            <a:chOff x="-31817400" y="3910025"/>
            <a:chExt cx="301675" cy="294075"/>
          </a:xfrm>
        </p:grpSpPr>
        <p:sp>
          <p:nvSpPr>
            <p:cNvPr id="7175" name="Google Shape;7175;p8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85"/>
          <p:cNvGrpSpPr/>
          <p:nvPr/>
        </p:nvGrpSpPr>
        <p:grpSpPr>
          <a:xfrm>
            <a:off x="3970259" y="3200743"/>
            <a:ext cx="354616" cy="354586"/>
            <a:chOff x="-30354000" y="3569100"/>
            <a:chExt cx="292250" cy="292225"/>
          </a:xfrm>
        </p:grpSpPr>
        <p:sp>
          <p:nvSpPr>
            <p:cNvPr id="7179" name="Google Shape;7179;p8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85"/>
          <p:cNvGrpSpPr/>
          <p:nvPr/>
        </p:nvGrpSpPr>
        <p:grpSpPr>
          <a:xfrm>
            <a:off x="1748837" y="1380546"/>
            <a:ext cx="342148" cy="353645"/>
            <a:chOff x="-35118325" y="3202075"/>
            <a:chExt cx="281975" cy="291450"/>
          </a:xfrm>
        </p:grpSpPr>
        <p:sp>
          <p:nvSpPr>
            <p:cNvPr id="7186" name="Google Shape;7186;p8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85"/>
          <p:cNvGrpSpPr/>
          <p:nvPr/>
        </p:nvGrpSpPr>
        <p:grpSpPr>
          <a:xfrm>
            <a:off x="1742618" y="1821799"/>
            <a:ext cx="354586" cy="353221"/>
            <a:chOff x="-35123050" y="3561225"/>
            <a:chExt cx="292225" cy="291100"/>
          </a:xfrm>
        </p:grpSpPr>
        <p:sp>
          <p:nvSpPr>
            <p:cNvPr id="7191" name="Google Shape;7191;p8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85"/>
          <p:cNvGrpSpPr/>
          <p:nvPr/>
        </p:nvGrpSpPr>
        <p:grpSpPr>
          <a:xfrm>
            <a:off x="1784677" y="2256940"/>
            <a:ext cx="270467" cy="353615"/>
            <a:chOff x="-35089175" y="3919600"/>
            <a:chExt cx="222900" cy="291425"/>
          </a:xfrm>
        </p:grpSpPr>
        <p:sp>
          <p:nvSpPr>
            <p:cNvPr id="7194" name="Google Shape;7194;p8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85"/>
          <p:cNvGrpSpPr/>
          <p:nvPr/>
        </p:nvGrpSpPr>
        <p:grpSpPr>
          <a:xfrm>
            <a:off x="3981673" y="1380303"/>
            <a:ext cx="336445" cy="354131"/>
            <a:chOff x="-33277650" y="3226875"/>
            <a:chExt cx="277275" cy="291850"/>
          </a:xfrm>
        </p:grpSpPr>
        <p:sp>
          <p:nvSpPr>
            <p:cNvPr id="7197" name="Google Shape;7197;p8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85"/>
          <p:cNvGrpSpPr/>
          <p:nvPr/>
        </p:nvGrpSpPr>
        <p:grpSpPr>
          <a:xfrm>
            <a:off x="3973073" y="1821587"/>
            <a:ext cx="353645" cy="353645"/>
            <a:chOff x="-33286325" y="3586425"/>
            <a:chExt cx="291450" cy="291450"/>
          </a:xfrm>
        </p:grpSpPr>
        <p:sp>
          <p:nvSpPr>
            <p:cNvPr id="7205" name="Google Shape;7205;p8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0" name="Google Shape;7210;p85"/>
          <p:cNvGrpSpPr/>
          <p:nvPr/>
        </p:nvGrpSpPr>
        <p:grpSpPr>
          <a:xfrm>
            <a:off x="3973073" y="2255969"/>
            <a:ext cx="353645" cy="355557"/>
            <a:chOff x="-33286325" y="3944800"/>
            <a:chExt cx="291450" cy="293025"/>
          </a:xfrm>
        </p:grpSpPr>
        <p:sp>
          <p:nvSpPr>
            <p:cNvPr id="7211" name="Google Shape;7211;p8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85"/>
          <p:cNvGrpSpPr/>
          <p:nvPr/>
        </p:nvGrpSpPr>
        <p:grpSpPr>
          <a:xfrm>
            <a:off x="2631470" y="2729129"/>
            <a:ext cx="353645" cy="356527"/>
            <a:chOff x="-31452725" y="3191825"/>
            <a:chExt cx="291450" cy="293825"/>
          </a:xfrm>
        </p:grpSpPr>
        <p:sp>
          <p:nvSpPr>
            <p:cNvPr id="7216" name="Google Shape;7216;p8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85"/>
          <p:cNvGrpSpPr/>
          <p:nvPr/>
        </p:nvGrpSpPr>
        <p:grpSpPr>
          <a:xfrm>
            <a:off x="2631000" y="3200744"/>
            <a:ext cx="354586" cy="354586"/>
            <a:chOff x="-31452725" y="3551775"/>
            <a:chExt cx="292225" cy="292225"/>
          </a:xfrm>
        </p:grpSpPr>
        <p:sp>
          <p:nvSpPr>
            <p:cNvPr id="7221" name="Google Shape;7221;p8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85"/>
          <p:cNvGrpSpPr/>
          <p:nvPr/>
        </p:nvGrpSpPr>
        <p:grpSpPr>
          <a:xfrm>
            <a:off x="2629559" y="3664729"/>
            <a:ext cx="357468" cy="356497"/>
            <a:chOff x="-31455100" y="3909350"/>
            <a:chExt cx="294600" cy="293800"/>
          </a:xfrm>
        </p:grpSpPr>
        <p:sp>
          <p:nvSpPr>
            <p:cNvPr id="7226" name="Google Shape;7226;p8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85"/>
          <p:cNvGrpSpPr/>
          <p:nvPr/>
        </p:nvGrpSpPr>
        <p:grpSpPr>
          <a:xfrm>
            <a:off x="3970744" y="3665684"/>
            <a:ext cx="353645" cy="354586"/>
            <a:chOff x="-30345325" y="3918800"/>
            <a:chExt cx="291450" cy="292225"/>
          </a:xfrm>
        </p:grpSpPr>
        <p:sp>
          <p:nvSpPr>
            <p:cNvPr id="7229" name="Google Shape;7229;p8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4" name="Google Shape;7234;p85"/>
          <p:cNvGrpSpPr/>
          <p:nvPr/>
        </p:nvGrpSpPr>
        <p:grpSpPr>
          <a:xfrm>
            <a:off x="2200736" y="1380546"/>
            <a:ext cx="332593" cy="353645"/>
            <a:chOff x="-34755225" y="3202075"/>
            <a:chExt cx="274100" cy="291450"/>
          </a:xfrm>
        </p:grpSpPr>
        <p:sp>
          <p:nvSpPr>
            <p:cNvPr id="7235" name="Google Shape;7235;p8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85"/>
          <p:cNvGrpSpPr/>
          <p:nvPr/>
        </p:nvGrpSpPr>
        <p:grpSpPr>
          <a:xfrm>
            <a:off x="2190209" y="1821587"/>
            <a:ext cx="353645" cy="353645"/>
            <a:chOff x="-34763900" y="3561225"/>
            <a:chExt cx="291450" cy="291450"/>
          </a:xfrm>
        </p:grpSpPr>
        <p:sp>
          <p:nvSpPr>
            <p:cNvPr id="7243" name="Google Shape;7243;p8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6" name="Google Shape;7246;p85"/>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7" name="Google Shape;7247;p85"/>
          <p:cNvGrpSpPr/>
          <p:nvPr/>
        </p:nvGrpSpPr>
        <p:grpSpPr>
          <a:xfrm>
            <a:off x="845106" y="2730099"/>
            <a:ext cx="354586" cy="354586"/>
            <a:chOff x="-32927950" y="3227275"/>
            <a:chExt cx="292225" cy="292225"/>
          </a:xfrm>
        </p:grpSpPr>
        <p:sp>
          <p:nvSpPr>
            <p:cNvPr id="7248" name="Google Shape;7248;p8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85"/>
          <p:cNvGrpSpPr/>
          <p:nvPr/>
        </p:nvGrpSpPr>
        <p:grpSpPr>
          <a:xfrm>
            <a:off x="844621" y="3201213"/>
            <a:ext cx="355557" cy="353645"/>
            <a:chOff x="-32927950" y="3586425"/>
            <a:chExt cx="293025" cy="291450"/>
          </a:xfrm>
        </p:grpSpPr>
        <p:sp>
          <p:nvSpPr>
            <p:cNvPr id="7254" name="Google Shape;7254;p8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85"/>
          <p:cNvGrpSpPr/>
          <p:nvPr/>
        </p:nvGrpSpPr>
        <p:grpSpPr>
          <a:xfrm>
            <a:off x="845106" y="3665198"/>
            <a:ext cx="354586" cy="355557"/>
            <a:chOff x="-32927950" y="3944800"/>
            <a:chExt cx="292225" cy="293025"/>
          </a:xfrm>
        </p:grpSpPr>
        <p:sp>
          <p:nvSpPr>
            <p:cNvPr id="7260" name="Google Shape;7260;p8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85"/>
          <p:cNvGrpSpPr/>
          <p:nvPr/>
        </p:nvGrpSpPr>
        <p:grpSpPr>
          <a:xfrm>
            <a:off x="3073898" y="2730449"/>
            <a:ext cx="354586" cy="353888"/>
            <a:chOff x="-31094350" y="3194000"/>
            <a:chExt cx="292225" cy="291650"/>
          </a:xfrm>
        </p:grpSpPr>
        <p:sp>
          <p:nvSpPr>
            <p:cNvPr id="7270" name="Google Shape;7270;p8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85"/>
          <p:cNvGrpSpPr/>
          <p:nvPr/>
        </p:nvGrpSpPr>
        <p:grpSpPr>
          <a:xfrm>
            <a:off x="3074368" y="3200941"/>
            <a:ext cx="353645" cy="354191"/>
            <a:chOff x="-31093575" y="3552550"/>
            <a:chExt cx="291450" cy="291900"/>
          </a:xfrm>
        </p:grpSpPr>
        <p:sp>
          <p:nvSpPr>
            <p:cNvPr id="7279" name="Google Shape;7279;p8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3" name="Google Shape;7283;p85"/>
          <p:cNvGrpSpPr/>
          <p:nvPr/>
        </p:nvGrpSpPr>
        <p:grpSpPr>
          <a:xfrm>
            <a:off x="3074368" y="3666169"/>
            <a:ext cx="353645" cy="353615"/>
            <a:chOff x="-31093575" y="3911725"/>
            <a:chExt cx="291450" cy="291425"/>
          </a:xfrm>
        </p:grpSpPr>
        <p:sp>
          <p:nvSpPr>
            <p:cNvPr id="7284" name="Google Shape;7284;p8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85"/>
          <p:cNvGrpSpPr/>
          <p:nvPr/>
        </p:nvGrpSpPr>
        <p:grpSpPr>
          <a:xfrm>
            <a:off x="2183798" y="4123136"/>
            <a:ext cx="356497" cy="354586"/>
            <a:chOff x="-29946000" y="3183175"/>
            <a:chExt cx="293800" cy="292225"/>
          </a:xfrm>
        </p:grpSpPr>
        <p:sp>
          <p:nvSpPr>
            <p:cNvPr id="7287" name="Google Shape;7287;p8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85"/>
          <p:cNvGrpSpPr/>
          <p:nvPr/>
        </p:nvGrpSpPr>
        <p:grpSpPr>
          <a:xfrm>
            <a:off x="2628330" y="1380289"/>
            <a:ext cx="358408" cy="354161"/>
            <a:chOff x="-34408675" y="3202075"/>
            <a:chExt cx="295375" cy="291875"/>
          </a:xfrm>
        </p:grpSpPr>
        <p:sp>
          <p:nvSpPr>
            <p:cNvPr id="7294" name="Google Shape;7294;p8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85"/>
          <p:cNvGrpSpPr/>
          <p:nvPr/>
        </p:nvGrpSpPr>
        <p:grpSpPr>
          <a:xfrm>
            <a:off x="2630241" y="1820283"/>
            <a:ext cx="354586" cy="356254"/>
            <a:chOff x="-34405525" y="3558075"/>
            <a:chExt cx="292225" cy="293600"/>
          </a:xfrm>
        </p:grpSpPr>
        <p:sp>
          <p:nvSpPr>
            <p:cNvPr id="7299" name="Google Shape;7299;p8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85"/>
          <p:cNvGrpSpPr/>
          <p:nvPr/>
        </p:nvGrpSpPr>
        <p:grpSpPr>
          <a:xfrm>
            <a:off x="2629755" y="2256940"/>
            <a:ext cx="355557" cy="353615"/>
            <a:chOff x="-34406325" y="3919600"/>
            <a:chExt cx="293025" cy="291425"/>
          </a:xfrm>
        </p:grpSpPr>
        <p:sp>
          <p:nvSpPr>
            <p:cNvPr id="7303" name="Google Shape;7303;p8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85"/>
          <p:cNvGrpSpPr/>
          <p:nvPr/>
        </p:nvGrpSpPr>
        <p:grpSpPr>
          <a:xfrm>
            <a:off x="1293653" y="2736303"/>
            <a:ext cx="353645" cy="342179"/>
            <a:chOff x="-32568800" y="3232000"/>
            <a:chExt cx="291450" cy="282000"/>
          </a:xfrm>
        </p:grpSpPr>
        <p:sp>
          <p:nvSpPr>
            <p:cNvPr id="7311" name="Google Shape;7311;p8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85"/>
          <p:cNvGrpSpPr/>
          <p:nvPr/>
        </p:nvGrpSpPr>
        <p:grpSpPr>
          <a:xfrm>
            <a:off x="1293183" y="3201213"/>
            <a:ext cx="354586" cy="353645"/>
            <a:chOff x="-32569575" y="3586425"/>
            <a:chExt cx="292225" cy="291450"/>
          </a:xfrm>
        </p:grpSpPr>
        <p:sp>
          <p:nvSpPr>
            <p:cNvPr id="7314" name="Google Shape;7314;p8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85"/>
          <p:cNvGrpSpPr/>
          <p:nvPr/>
        </p:nvGrpSpPr>
        <p:grpSpPr>
          <a:xfrm>
            <a:off x="1284098" y="3665805"/>
            <a:ext cx="372756" cy="354343"/>
            <a:chOff x="-32576675" y="3944600"/>
            <a:chExt cx="307200" cy="292025"/>
          </a:xfrm>
        </p:grpSpPr>
        <p:sp>
          <p:nvSpPr>
            <p:cNvPr id="7317" name="Google Shape;7317;p8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85"/>
          <p:cNvGrpSpPr/>
          <p:nvPr/>
        </p:nvGrpSpPr>
        <p:grpSpPr>
          <a:xfrm>
            <a:off x="3529065" y="2730100"/>
            <a:ext cx="354586" cy="354586"/>
            <a:chOff x="-30735200" y="3192625"/>
            <a:chExt cx="292225" cy="292225"/>
          </a:xfrm>
        </p:grpSpPr>
        <p:sp>
          <p:nvSpPr>
            <p:cNvPr id="7320" name="Google Shape;7320;p8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5"/>
          <p:cNvGrpSpPr/>
          <p:nvPr/>
        </p:nvGrpSpPr>
        <p:grpSpPr>
          <a:xfrm>
            <a:off x="3529065" y="3201532"/>
            <a:ext cx="354586" cy="353008"/>
            <a:chOff x="-30735200" y="3552550"/>
            <a:chExt cx="292225" cy="290925"/>
          </a:xfrm>
        </p:grpSpPr>
        <p:sp>
          <p:nvSpPr>
            <p:cNvPr id="7328" name="Google Shape;7328;p8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85"/>
          <p:cNvGrpSpPr/>
          <p:nvPr/>
        </p:nvGrpSpPr>
        <p:grpSpPr>
          <a:xfrm>
            <a:off x="3529065" y="3666154"/>
            <a:ext cx="354586" cy="353645"/>
            <a:chOff x="-30735200" y="3910925"/>
            <a:chExt cx="292225" cy="291450"/>
          </a:xfrm>
        </p:grpSpPr>
        <p:sp>
          <p:nvSpPr>
            <p:cNvPr id="7331" name="Google Shape;7331;p8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3" name="Google Shape;7333;p85"/>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4" name="Google Shape;7334;p85"/>
          <p:cNvGrpSpPr/>
          <p:nvPr/>
        </p:nvGrpSpPr>
        <p:grpSpPr>
          <a:xfrm>
            <a:off x="4882910" y="1379021"/>
            <a:ext cx="358971" cy="359224"/>
            <a:chOff x="-57956275" y="3197925"/>
            <a:chExt cx="319000" cy="319225"/>
          </a:xfrm>
        </p:grpSpPr>
        <p:sp>
          <p:nvSpPr>
            <p:cNvPr id="7335" name="Google Shape;7335;p8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85"/>
          <p:cNvGrpSpPr/>
          <p:nvPr/>
        </p:nvGrpSpPr>
        <p:grpSpPr>
          <a:xfrm>
            <a:off x="4905064" y="1835446"/>
            <a:ext cx="314662" cy="358971"/>
            <a:chOff x="-57940525" y="3590375"/>
            <a:chExt cx="279625" cy="319000"/>
          </a:xfrm>
        </p:grpSpPr>
        <p:sp>
          <p:nvSpPr>
            <p:cNvPr id="7343" name="Google Shape;7343;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85"/>
          <p:cNvGrpSpPr/>
          <p:nvPr/>
        </p:nvGrpSpPr>
        <p:grpSpPr>
          <a:xfrm>
            <a:off x="4875945" y="2276817"/>
            <a:ext cx="358099" cy="358999"/>
            <a:chOff x="-57959425" y="3982600"/>
            <a:chExt cx="318225" cy="319025"/>
          </a:xfrm>
        </p:grpSpPr>
        <p:sp>
          <p:nvSpPr>
            <p:cNvPr id="7349" name="Google Shape;7349;p8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85"/>
          <p:cNvGrpSpPr/>
          <p:nvPr/>
        </p:nvGrpSpPr>
        <p:grpSpPr>
          <a:xfrm>
            <a:off x="7076112" y="1380146"/>
            <a:ext cx="357226" cy="357226"/>
            <a:chOff x="-55987225" y="3198925"/>
            <a:chExt cx="317450" cy="317450"/>
          </a:xfrm>
        </p:grpSpPr>
        <p:sp>
          <p:nvSpPr>
            <p:cNvPr id="7354" name="Google Shape;7354;p8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85"/>
          <p:cNvGrpSpPr/>
          <p:nvPr/>
        </p:nvGrpSpPr>
        <p:grpSpPr>
          <a:xfrm>
            <a:off x="7076112" y="1836178"/>
            <a:ext cx="357226" cy="357367"/>
            <a:chOff x="-55987225" y="3591025"/>
            <a:chExt cx="317450" cy="317575"/>
          </a:xfrm>
        </p:grpSpPr>
        <p:sp>
          <p:nvSpPr>
            <p:cNvPr id="7359" name="Google Shape;7359;p8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85"/>
          <p:cNvGrpSpPr/>
          <p:nvPr/>
        </p:nvGrpSpPr>
        <p:grpSpPr>
          <a:xfrm>
            <a:off x="7090027" y="2276817"/>
            <a:ext cx="358999" cy="358999"/>
            <a:chOff x="-55988800" y="3982600"/>
            <a:chExt cx="319025" cy="319025"/>
          </a:xfrm>
        </p:grpSpPr>
        <p:sp>
          <p:nvSpPr>
            <p:cNvPr id="7365" name="Google Shape;7365;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85"/>
          <p:cNvGrpSpPr/>
          <p:nvPr/>
        </p:nvGrpSpPr>
        <p:grpSpPr>
          <a:xfrm>
            <a:off x="5748546" y="2734774"/>
            <a:ext cx="356326" cy="358971"/>
            <a:chOff x="-54026025" y="3192625"/>
            <a:chExt cx="316650" cy="319000"/>
          </a:xfrm>
        </p:grpSpPr>
        <p:sp>
          <p:nvSpPr>
            <p:cNvPr id="7371" name="Google Shape;7371;p8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85"/>
          <p:cNvGrpSpPr/>
          <p:nvPr/>
        </p:nvGrpSpPr>
        <p:grpSpPr>
          <a:xfrm>
            <a:off x="5768492" y="3205748"/>
            <a:ext cx="316434" cy="358099"/>
            <a:chOff x="-54007925" y="3584850"/>
            <a:chExt cx="281200" cy="318225"/>
          </a:xfrm>
        </p:grpSpPr>
        <p:sp>
          <p:nvSpPr>
            <p:cNvPr id="7380" name="Google Shape;7380;p8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85"/>
          <p:cNvGrpSpPr/>
          <p:nvPr/>
        </p:nvGrpSpPr>
        <p:grpSpPr>
          <a:xfrm>
            <a:off x="5768492" y="3667633"/>
            <a:ext cx="316434" cy="358914"/>
            <a:chOff x="-54007925" y="3975575"/>
            <a:chExt cx="281200" cy="318950"/>
          </a:xfrm>
        </p:grpSpPr>
        <p:sp>
          <p:nvSpPr>
            <p:cNvPr id="7387" name="Google Shape;7387;p8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85"/>
          <p:cNvGrpSpPr/>
          <p:nvPr/>
        </p:nvGrpSpPr>
        <p:grpSpPr>
          <a:xfrm>
            <a:off x="8003359" y="2752104"/>
            <a:ext cx="274770" cy="358492"/>
            <a:chOff x="-52005775" y="3208025"/>
            <a:chExt cx="244175" cy="318575"/>
          </a:xfrm>
        </p:grpSpPr>
        <p:sp>
          <p:nvSpPr>
            <p:cNvPr id="7392" name="Google Shape;7392;p8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85"/>
          <p:cNvGrpSpPr/>
          <p:nvPr/>
        </p:nvGrpSpPr>
        <p:grpSpPr>
          <a:xfrm>
            <a:off x="5309825" y="1380146"/>
            <a:ext cx="358099" cy="358099"/>
            <a:chOff x="-57568775" y="3198925"/>
            <a:chExt cx="318225" cy="318225"/>
          </a:xfrm>
        </p:grpSpPr>
        <p:sp>
          <p:nvSpPr>
            <p:cNvPr id="7404" name="Google Shape;7404;p8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85"/>
          <p:cNvGrpSpPr/>
          <p:nvPr/>
        </p:nvGrpSpPr>
        <p:grpSpPr>
          <a:xfrm>
            <a:off x="5331543" y="1835446"/>
            <a:ext cx="314662" cy="358099"/>
            <a:chOff x="-57549075" y="3590375"/>
            <a:chExt cx="279625" cy="318225"/>
          </a:xfrm>
        </p:grpSpPr>
        <p:sp>
          <p:nvSpPr>
            <p:cNvPr id="7411" name="Google Shape;7411;p8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7415;p85"/>
          <p:cNvGrpSpPr/>
          <p:nvPr/>
        </p:nvGrpSpPr>
        <p:grpSpPr>
          <a:xfrm>
            <a:off x="5323740" y="2276817"/>
            <a:ext cx="359871" cy="359871"/>
            <a:chOff x="-57570350" y="3982600"/>
            <a:chExt cx="319800" cy="319800"/>
          </a:xfrm>
        </p:grpSpPr>
        <p:sp>
          <p:nvSpPr>
            <p:cNvPr id="7416" name="Google Shape;7416;p8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85"/>
          <p:cNvGrpSpPr/>
          <p:nvPr/>
        </p:nvGrpSpPr>
        <p:grpSpPr>
          <a:xfrm>
            <a:off x="7538779" y="1379246"/>
            <a:ext cx="314662" cy="358999"/>
            <a:chOff x="-55576850" y="3198125"/>
            <a:chExt cx="279625" cy="319025"/>
          </a:xfrm>
        </p:grpSpPr>
        <p:sp>
          <p:nvSpPr>
            <p:cNvPr id="7421" name="Google Shape;7421;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85"/>
          <p:cNvGrpSpPr/>
          <p:nvPr/>
        </p:nvGrpSpPr>
        <p:grpSpPr>
          <a:xfrm>
            <a:off x="7516174" y="1835221"/>
            <a:ext cx="359871" cy="358324"/>
            <a:chOff x="-55596550" y="3590175"/>
            <a:chExt cx="319800" cy="318425"/>
          </a:xfrm>
        </p:grpSpPr>
        <p:sp>
          <p:nvSpPr>
            <p:cNvPr id="7426" name="Google Shape;7426;p8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85"/>
          <p:cNvGrpSpPr/>
          <p:nvPr/>
        </p:nvGrpSpPr>
        <p:grpSpPr>
          <a:xfrm>
            <a:off x="7531412" y="2276564"/>
            <a:ext cx="358999" cy="359252"/>
            <a:chOff x="-55595775" y="3982375"/>
            <a:chExt cx="319025" cy="319250"/>
          </a:xfrm>
        </p:grpSpPr>
        <p:sp>
          <p:nvSpPr>
            <p:cNvPr id="7431" name="Google Shape;7431;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85"/>
          <p:cNvGrpSpPr/>
          <p:nvPr/>
        </p:nvGrpSpPr>
        <p:grpSpPr>
          <a:xfrm>
            <a:off x="6188595" y="2734774"/>
            <a:ext cx="358999" cy="358099"/>
            <a:chOff x="-53635375" y="3192625"/>
            <a:chExt cx="319025" cy="318225"/>
          </a:xfrm>
        </p:grpSpPr>
        <p:sp>
          <p:nvSpPr>
            <p:cNvPr id="7438" name="Google Shape;7438;p8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85"/>
          <p:cNvGrpSpPr/>
          <p:nvPr/>
        </p:nvGrpSpPr>
        <p:grpSpPr>
          <a:xfrm>
            <a:off x="6210763" y="3205748"/>
            <a:ext cx="314662" cy="358999"/>
            <a:chOff x="-53615675" y="3584850"/>
            <a:chExt cx="279625" cy="319025"/>
          </a:xfrm>
        </p:grpSpPr>
        <p:sp>
          <p:nvSpPr>
            <p:cNvPr id="7442" name="Google Shape;7442;p8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85"/>
          <p:cNvGrpSpPr/>
          <p:nvPr/>
        </p:nvGrpSpPr>
        <p:grpSpPr>
          <a:xfrm>
            <a:off x="6188609" y="3668674"/>
            <a:ext cx="358971" cy="357874"/>
            <a:chOff x="-53634575" y="3976500"/>
            <a:chExt cx="319000" cy="318025"/>
          </a:xfrm>
        </p:grpSpPr>
        <p:sp>
          <p:nvSpPr>
            <p:cNvPr id="7446" name="Google Shape;7446;p8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85"/>
          <p:cNvGrpSpPr/>
          <p:nvPr/>
        </p:nvGrpSpPr>
        <p:grpSpPr>
          <a:xfrm>
            <a:off x="7983413" y="3211628"/>
            <a:ext cx="314662" cy="358436"/>
            <a:chOff x="-52023900" y="3590075"/>
            <a:chExt cx="279625" cy="318525"/>
          </a:xfrm>
        </p:grpSpPr>
        <p:sp>
          <p:nvSpPr>
            <p:cNvPr id="7455" name="Google Shape;7455;p8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85"/>
          <p:cNvGrpSpPr/>
          <p:nvPr/>
        </p:nvGrpSpPr>
        <p:grpSpPr>
          <a:xfrm>
            <a:off x="5746654" y="1380146"/>
            <a:ext cx="358971" cy="358971"/>
            <a:chOff x="-57173375" y="3198925"/>
            <a:chExt cx="319000" cy="319000"/>
          </a:xfrm>
        </p:grpSpPr>
        <p:sp>
          <p:nvSpPr>
            <p:cNvPr id="7463" name="Google Shape;7463;p8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85"/>
          <p:cNvGrpSpPr/>
          <p:nvPr/>
        </p:nvGrpSpPr>
        <p:grpSpPr>
          <a:xfrm>
            <a:off x="5747541" y="1857587"/>
            <a:ext cx="357198" cy="314690"/>
            <a:chOff x="-57176525" y="3610050"/>
            <a:chExt cx="317425" cy="279650"/>
          </a:xfrm>
        </p:grpSpPr>
        <p:sp>
          <p:nvSpPr>
            <p:cNvPr id="7468" name="Google Shape;7468;p8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85"/>
          <p:cNvGrpSpPr/>
          <p:nvPr/>
        </p:nvGrpSpPr>
        <p:grpSpPr>
          <a:xfrm>
            <a:off x="7957995" y="1380146"/>
            <a:ext cx="358099" cy="356326"/>
            <a:chOff x="-55202750" y="3198925"/>
            <a:chExt cx="318225" cy="316650"/>
          </a:xfrm>
        </p:grpSpPr>
        <p:sp>
          <p:nvSpPr>
            <p:cNvPr id="7474" name="Google Shape;7474;p8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6" name="Google Shape;7476;p85"/>
          <p:cNvGrpSpPr/>
          <p:nvPr/>
        </p:nvGrpSpPr>
        <p:grpSpPr>
          <a:xfrm>
            <a:off x="7968629" y="1835446"/>
            <a:ext cx="336830" cy="358099"/>
            <a:chOff x="-55194875" y="3590375"/>
            <a:chExt cx="299325" cy="318225"/>
          </a:xfrm>
        </p:grpSpPr>
        <p:sp>
          <p:nvSpPr>
            <p:cNvPr id="7477" name="Google Shape;7477;p8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85"/>
          <p:cNvGrpSpPr/>
          <p:nvPr/>
        </p:nvGrpSpPr>
        <p:grpSpPr>
          <a:xfrm>
            <a:off x="7973247" y="2277717"/>
            <a:ext cx="357198" cy="357198"/>
            <a:chOff x="-55203525" y="3983400"/>
            <a:chExt cx="317425" cy="317425"/>
          </a:xfrm>
        </p:grpSpPr>
        <p:sp>
          <p:nvSpPr>
            <p:cNvPr id="7483" name="Google Shape;7483;p8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85"/>
          <p:cNvGrpSpPr/>
          <p:nvPr/>
        </p:nvGrpSpPr>
        <p:grpSpPr>
          <a:xfrm>
            <a:off x="6639727" y="2734774"/>
            <a:ext cx="335930" cy="358971"/>
            <a:chOff x="-53232900" y="3192625"/>
            <a:chExt cx="298525" cy="319000"/>
          </a:xfrm>
        </p:grpSpPr>
        <p:sp>
          <p:nvSpPr>
            <p:cNvPr id="7487" name="Google Shape;7487;p8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85"/>
          <p:cNvGrpSpPr/>
          <p:nvPr/>
        </p:nvGrpSpPr>
        <p:grpSpPr>
          <a:xfrm>
            <a:off x="6629093" y="3205748"/>
            <a:ext cx="357198" cy="356326"/>
            <a:chOff x="-53242350" y="3584850"/>
            <a:chExt cx="317425" cy="316650"/>
          </a:xfrm>
        </p:grpSpPr>
        <p:sp>
          <p:nvSpPr>
            <p:cNvPr id="7496" name="Google Shape;7496;p8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85"/>
          <p:cNvGrpSpPr/>
          <p:nvPr/>
        </p:nvGrpSpPr>
        <p:grpSpPr>
          <a:xfrm>
            <a:off x="6650362" y="3668449"/>
            <a:ext cx="314662" cy="358999"/>
            <a:chOff x="-53224225" y="3976300"/>
            <a:chExt cx="279625" cy="319025"/>
          </a:xfrm>
        </p:grpSpPr>
        <p:sp>
          <p:nvSpPr>
            <p:cNvPr id="7502" name="Google Shape;7502;p8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85"/>
          <p:cNvGrpSpPr/>
          <p:nvPr/>
        </p:nvGrpSpPr>
        <p:grpSpPr>
          <a:xfrm>
            <a:off x="7961258" y="3676129"/>
            <a:ext cx="358971" cy="358408"/>
            <a:chOff x="-52043575" y="3983125"/>
            <a:chExt cx="319000" cy="318500"/>
          </a:xfrm>
        </p:grpSpPr>
        <p:sp>
          <p:nvSpPr>
            <p:cNvPr id="7510" name="Google Shape;7510;p8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85"/>
          <p:cNvGrpSpPr/>
          <p:nvPr/>
        </p:nvGrpSpPr>
        <p:grpSpPr>
          <a:xfrm>
            <a:off x="6215199" y="1380146"/>
            <a:ext cx="314662" cy="358971"/>
            <a:chOff x="-56766175" y="3198925"/>
            <a:chExt cx="279625" cy="319000"/>
          </a:xfrm>
        </p:grpSpPr>
        <p:sp>
          <p:nvSpPr>
            <p:cNvPr id="7520" name="Google Shape;7520;p8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85"/>
          <p:cNvGrpSpPr/>
          <p:nvPr/>
        </p:nvGrpSpPr>
        <p:grpSpPr>
          <a:xfrm>
            <a:off x="6214313" y="1835446"/>
            <a:ext cx="316434" cy="358099"/>
            <a:chOff x="-56766175" y="3590375"/>
            <a:chExt cx="281200" cy="318225"/>
          </a:xfrm>
        </p:grpSpPr>
        <p:sp>
          <p:nvSpPr>
            <p:cNvPr id="7528" name="Google Shape;7528;p8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85"/>
          <p:cNvGrpSpPr/>
          <p:nvPr/>
        </p:nvGrpSpPr>
        <p:grpSpPr>
          <a:xfrm>
            <a:off x="6251269" y="2276817"/>
            <a:ext cx="272126" cy="358099"/>
            <a:chOff x="-56747275" y="3982600"/>
            <a:chExt cx="241825" cy="318225"/>
          </a:xfrm>
        </p:grpSpPr>
        <p:sp>
          <p:nvSpPr>
            <p:cNvPr id="7533" name="Google Shape;7533;p8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85"/>
          <p:cNvGrpSpPr/>
          <p:nvPr/>
        </p:nvGrpSpPr>
        <p:grpSpPr>
          <a:xfrm>
            <a:off x="4859020" y="3219055"/>
            <a:ext cx="358999" cy="342991"/>
            <a:chOff x="-54812875" y="3596675"/>
            <a:chExt cx="319025" cy="304800"/>
          </a:xfrm>
        </p:grpSpPr>
        <p:sp>
          <p:nvSpPr>
            <p:cNvPr id="7541" name="Google Shape;7541;p8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8" name="Google Shape;7548;p85"/>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5"/>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0" name="Google Shape;7550;p85"/>
          <p:cNvGrpSpPr/>
          <p:nvPr/>
        </p:nvGrpSpPr>
        <p:grpSpPr>
          <a:xfrm>
            <a:off x="4881188" y="3675538"/>
            <a:ext cx="314662" cy="358099"/>
            <a:chOff x="-54793175" y="3982600"/>
            <a:chExt cx="279625" cy="318225"/>
          </a:xfrm>
        </p:grpSpPr>
        <p:sp>
          <p:nvSpPr>
            <p:cNvPr id="7551" name="Google Shape;7551;p8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85"/>
          <p:cNvGrpSpPr/>
          <p:nvPr/>
        </p:nvGrpSpPr>
        <p:grpSpPr>
          <a:xfrm>
            <a:off x="7092647" y="2734774"/>
            <a:ext cx="314662" cy="358099"/>
            <a:chOff x="-52832000" y="3192625"/>
            <a:chExt cx="279625" cy="318225"/>
          </a:xfrm>
        </p:grpSpPr>
        <p:sp>
          <p:nvSpPr>
            <p:cNvPr id="7559" name="Google Shape;7559;p8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85"/>
          <p:cNvGrpSpPr/>
          <p:nvPr/>
        </p:nvGrpSpPr>
        <p:grpSpPr>
          <a:xfrm>
            <a:off x="5779179" y="2276142"/>
            <a:ext cx="323524" cy="358774"/>
            <a:chOff x="-57162350" y="3982000"/>
            <a:chExt cx="287500" cy="318825"/>
          </a:xfrm>
        </p:grpSpPr>
        <p:sp>
          <p:nvSpPr>
            <p:cNvPr id="7568" name="Google Shape;7568;p8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85"/>
          <p:cNvGrpSpPr/>
          <p:nvPr/>
        </p:nvGrpSpPr>
        <p:grpSpPr>
          <a:xfrm>
            <a:off x="7070492" y="3206648"/>
            <a:ext cx="358971" cy="357198"/>
            <a:chOff x="-52851675" y="3585650"/>
            <a:chExt cx="319000" cy="317425"/>
          </a:xfrm>
        </p:grpSpPr>
        <p:sp>
          <p:nvSpPr>
            <p:cNvPr id="7577" name="Google Shape;7577;p8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85"/>
          <p:cNvGrpSpPr/>
          <p:nvPr/>
        </p:nvGrpSpPr>
        <p:grpSpPr>
          <a:xfrm>
            <a:off x="7092647" y="3668449"/>
            <a:ext cx="314662" cy="358999"/>
            <a:chOff x="-52832000" y="3976300"/>
            <a:chExt cx="279625" cy="319025"/>
          </a:xfrm>
        </p:grpSpPr>
        <p:sp>
          <p:nvSpPr>
            <p:cNvPr id="7584" name="Google Shape;7584;p8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9" name="Google Shape;7589;p85"/>
          <p:cNvGrpSpPr/>
          <p:nvPr/>
        </p:nvGrpSpPr>
        <p:grpSpPr>
          <a:xfrm>
            <a:off x="6209853" y="4123097"/>
            <a:ext cx="316434" cy="358099"/>
            <a:chOff x="-51633225" y="3198925"/>
            <a:chExt cx="281200" cy="318225"/>
          </a:xfrm>
        </p:grpSpPr>
        <p:sp>
          <p:nvSpPr>
            <p:cNvPr id="7590" name="Google Shape;7590;p8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85"/>
          <p:cNvGrpSpPr/>
          <p:nvPr/>
        </p:nvGrpSpPr>
        <p:grpSpPr>
          <a:xfrm>
            <a:off x="6628676" y="1381018"/>
            <a:ext cx="365188" cy="357226"/>
            <a:chOff x="-56396775" y="3199700"/>
            <a:chExt cx="324525" cy="317450"/>
          </a:xfrm>
        </p:grpSpPr>
        <p:sp>
          <p:nvSpPr>
            <p:cNvPr id="7598" name="Google Shape;7598;p8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85"/>
          <p:cNvGrpSpPr/>
          <p:nvPr/>
        </p:nvGrpSpPr>
        <p:grpSpPr>
          <a:xfrm>
            <a:off x="6631771" y="1846953"/>
            <a:ext cx="358999" cy="335958"/>
            <a:chOff x="-56394425" y="3600600"/>
            <a:chExt cx="319025" cy="298550"/>
          </a:xfrm>
        </p:grpSpPr>
        <p:sp>
          <p:nvSpPr>
            <p:cNvPr id="7605" name="Google Shape;7605;p8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85"/>
          <p:cNvGrpSpPr/>
          <p:nvPr/>
        </p:nvGrpSpPr>
        <p:grpSpPr>
          <a:xfrm>
            <a:off x="6662538" y="2277717"/>
            <a:ext cx="327068" cy="357198"/>
            <a:chOff x="-56379450" y="3983400"/>
            <a:chExt cx="290650" cy="317425"/>
          </a:xfrm>
        </p:grpSpPr>
        <p:sp>
          <p:nvSpPr>
            <p:cNvPr id="7609" name="Google Shape;7609;p8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85"/>
          <p:cNvGrpSpPr/>
          <p:nvPr/>
        </p:nvGrpSpPr>
        <p:grpSpPr>
          <a:xfrm>
            <a:off x="5326242" y="2741864"/>
            <a:ext cx="316434" cy="358971"/>
            <a:chOff x="-54401725" y="3198925"/>
            <a:chExt cx="281200" cy="319000"/>
          </a:xfrm>
        </p:grpSpPr>
        <p:sp>
          <p:nvSpPr>
            <p:cNvPr id="7618" name="Google Shape;7618;p8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85"/>
          <p:cNvGrpSpPr/>
          <p:nvPr/>
        </p:nvGrpSpPr>
        <p:grpSpPr>
          <a:xfrm>
            <a:off x="5327128" y="3211965"/>
            <a:ext cx="314662" cy="358099"/>
            <a:chOff x="-54401725" y="3590375"/>
            <a:chExt cx="279625" cy="318225"/>
          </a:xfrm>
        </p:grpSpPr>
        <p:sp>
          <p:nvSpPr>
            <p:cNvPr id="7630" name="Google Shape;7630;p8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85"/>
          <p:cNvGrpSpPr/>
          <p:nvPr/>
        </p:nvGrpSpPr>
        <p:grpSpPr>
          <a:xfrm>
            <a:off x="5324920" y="3675538"/>
            <a:ext cx="319079" cy="358099"/>
            <a:chOff x="-54403300" y="3982600"/>
            <a:chExt cx="283550" cy="318225"/>
          </a:xfrm>
        </p:grpSpPr>
        <p:sp>
          <p:nvSpPr>
            <p:cNvPr id="7637" name="Google Shape;7637;p8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85"/>
          <p:cNvGrpSpPr/>
          <p:nvPr/>
        </p:nvGrpSpPr>
        <p:grpSpPr>
          <a:xfrm>
            <a:off x="7512313" y="2736772"/>
            <a:ext cx="356298" cy="356973"/>
            <a:chOff x="-52458650" y="3194400"/>
            <a:chExt cx="316625" cy="317225"/>
          </a:xfrm>
        </p:grpSpPr>
        <p:sp>
          <p:nvSpPr>
            <p:cNvPr id="7643" name="Google Shape;7643;p8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85"/>
          <p:cNvGrpSpPr/>
          <p:nvPr/>
        </p:nvGrpSpPr>
        <p:grpSpPr>
          <a:xfrm>
            <a:off x="4881188" y="2741864"/>
            <a:ext cx="314662" cy="358971"/>
            <a:chOff x="-54793175" y="3198925"/>
            <a:chExt cx="279625" cy="319000"/>
          </a:xfrm>
        </p:grpSpPr>
        <p:sp>
          <p:nvSpPr>
            <p:cNvPr id="7652" name="Google Shape;7652;p8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85"/>
          <p:cNvGrpSpPr/>
          <p:nvPr/>
        </p:nvGrpSpPr>
        <p:grpSpPr>
          <a:xfrm>
            <a:off x="7521611" y="3205748"/>
            <a:ext cx="337703" cy="357845"/>
            <a:chOff x="-52450000" y="3584850"/>
            <a:chExt cx="300100" cy="318000"/>
          </a:xfrm>
        </p:grpSpPr>
        <p:sp>
          <p:nvSpPr>
            <p:cNvPr id="7660" name="Google Shape;7660;p8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85"/>
          <p:cNvGrpSpPr/>
          <p:nvPr/>
        </p:nvGrpSpPr>
        <p:grpSpPr>
          <a:xfrm>
            <a:off x="7533131" y="3670221"/>
            <a:ext cx="314662" cy="357226"/>
            <a:chOff x="-52440550" y="3977875"/>
            <a:chExt cx="279625" cy="317450"/>
          </a:xfrm>
        </p:grpSpPr>
        <p:sp>
          <p:nvSpPr>
            <p:cNvPr id="7668" name="Google Shape;7668;p8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85"/>
          <p:cNvGrpSpPr/>
          <p:nvPr/>
        </p:nvGrpSpPr>
        <p:grpSpPr>
          <a:xfrm>
            <a:off x="6645066" y="4126427"/>
            <a:ext cx="314662" cy="358999"/>
            <a:chOff x="-51623775" y="3584850"/>
            <a:chExt cx="279625" cy="319025"/>
          </a:xfrm>
        </p:grpSpPr>
        <p:sp>
          <p:nvSpPr>
            <p:cNvPr id="7677" name="Google Shape;7677;p8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6" name="Google Shape;7686;p85"/>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687" name="Google Shape;7687;p85"/>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91"/>
        <p:cNvGrpSpPr/>
        <p:nvPr/>
      </p:nvGrpSpPr>
      <p:grpSpPr>
        <a:xfrm>
          <a:off x="0" y="0"/>
          <a:ext cx="0" cy="0"/>
          <a:chOff x="0" y="0"/>
          <a:chExt cx="0" cy="0"/>
        </a:xfrm>
      </p:grpSpPr>
      <p:grpSp>
        <p:nvGrpSpPr>
          <p:cNvPr id="7692" name="Google Shape;7692;p86"/>
          <p:cNvGrpSpPr/>
          <p:nvPr/>
        </p:nvGrpSpPr>
        <p:grpSpPr>
          <a:xfrm>
            <a:off x="885675" y="1386849"/>
            <a:ext cx="276003" cy="357300"/>
            <a:chOff x="-50469125" y="3183175"/>
            <a:chExt cx="233150" cy="301825"/>
          </a:xfrm>
        </p:grpSpPr>
        <p:sp>
          <p:nvSpPr>
            <p:cNvPr id="7693" name="Google Shape;7693;p8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86"/>
          <p:cNvGrpSpPr/>
          <p:nvPr/>
        </p:nvGrpSpPr>
        <p:grpSpPr>
          <a:xfrm>
            <a:off x="845574" y="1822251"/>
            <a:ext cx="356205" cy="355288"/>
            <a:chOff x="-50504575" y="3550975"/>
            <a:chExt cx="300900" cy="300125"/>
          </a:xfrm>
        </p:grpSpPr>
        <p:sp>
          <p:nvSpPr>
            <p:cNvPr id="7697" name="Google Shape;7697;p8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86"/>
          <p:cNvGrpSpPr/>
          <p:nvPr/>
        </p:nvGrpSpPr>
        <p:grpSpPr>
          <a:xfrm>
            <a:off x="845574" y="2260493"/>
            <a:ext cx="356205" cy="354341"/>
            <a:chOff x="-50503000" y="3921175"/>
            <a:chExt cx="300900" cy="299325"/>
          </a:xfrm>
        </p:grpSpPr>
        <p:sp>
          <p:nvSpPr>
            <p:cNvPr id="7702" name="Google Shape;7702;p8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86"/>
          <p:cNvGrpSpPr/>
          <p:nvPr/>
        </p:nvGrpSpPr>
        <p:grpSpPr>
          <a:xfrm>
            <a:off x="3049627" y="1406411"/>
            <a:ext cx="355258" cy="356205"/>
            <a:chOff x="-48630025" y="3199700"/>
            <a:chExt cx="300100" cy="300900"/>
          </a:xfrm>
        </p:grpSpPr>
        <p:sp>
          <p:nvSpPr>
            <p:cNvPr id="7708" name="Google Shape;7708;p8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86"/>
          <p:cNvGrpSpPr/>
          <p:nvPr/>
        </p:nvGrpSpPr>
        <p:grpSpPr>
          <a:xfrm>
            <a:off x="3049627" y="1843707"/>
            <a:ext cx="355258" cy="355258"/>
            <a:chOff x="-48630025" y="3569100"/>
            <a:chExt cx="300100" cy="300100"/>
          </a:xfrm>
        </p:grpSpPr>
        <p:sp>
          <p:nvSpPr>
            <p:cNvPr id="7712" name="Google Shape;7712;p8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86"/>
          <p:cNvGrpSpPr/>
          <p:nvPr/>
        </p:nvGrpSpPr>
        <p:grpSpPr>
          <a:xfrm>
            <a:off x="3050101" y="2281003"/>
            <a:ext cx="354311" cy="353394"/>
            <a:chOff x="-48629225" y="3938500"/>
            <a:chExt cx="299300" cy="298525"/>
          </a:xfrm>
        </p:grpSpPr>
        <p:sp>
          <p:nvSpPr>
            <p:cNvPr id="7723" name="Google Shape;7723;p8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86"/>
          <p:cNvGrpSpPr/>
          <p:nvPr/>
        </p:nvGrpSpPr>
        <p:grpSpPr>
          <a:xfrm>
            <a:off x="1785504" y="2752344"/>
            <a:ext cx="311458" cy="354341"/>
            <a:chOff x="-46762575" y="3200500"/>
            <a:chExt cx="263100" cy="299325"/>
          </a:xfrm>
        </p:grpSpPr>
        <p:sp>
          <p:nvSpPr>
            <p:cNvPr id="7728" name="Google Shape;7728;p8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86"/>
          <p:cNvGrpSpPr/>
          <p:nvPr/>
        </p:nvGrpSpPr>
        <p:grpSpPr>
          <a:xfrm>
            <a:off x="1763589" y="3211066"/>
            <a:ext cx="355288" cy="312375"/>
            <a:chOff x="-46779900" y="3588000"/>
            <a:chExt cx="300125" cy="263875"/>
          </a:xfrm>
        </p:grpSpPr>
        <p:sp>
          <p:nvSpPr>
            <p:cNvPr id="7734" name="Google Shape;7734;p8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86"/>
          <p:cNvGrpSpPr/>
          <p:nvPr/>
        </p:nvGrpSpPr>
        <p:grpSpPr>
          <a:xfrm>
            <a:off x="1764062" y="3625988"/>
            <a:ext cx="354341" cy="353394"/>
            <a:chOff x="-46779100" y="3938500"/>
            <a:chExt cx="299325" cy="298525"/>
          </a:xfrm>
        </p:grpSpPr>
        <p:sp>
          <p:nvSpPr>
            <p:cNvPr id="7739" name="Google Shape;7739;p8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86"/>
          <p:cNvGrpSpPr/>
          <p:nvPr/>
        </p:nvGrpSpPr>
        <p:grpSpPr>
          <a:xfrm>
            <a:off x="3971800" y="2758855"/>
            <a:ext cx="355258" cy="355288"/>
            <a:chOff x="-44924250" y="3206000"/>
            <a:chExt cx="300100" cy="300125"/>
          </a:xfrm>
        </p:grpSpPr>
        <p:sp>
          <p:nvSpPr>
            <p:cNvPr id="7742" name="Google Shape;7742;p8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86"/>
          <p:cNvGrpSpPr/>
          <p:nvPr/>
        </p:nvGrpSpPr>
        <p:grpSpPr>
          <a:xfrm>
            <a:off x="1286286" y="1386849"/>
            <a:ext cx="355258" cy="355258"/>
            <a:chOff x="-50134375" y="3183175"/>
            <a:chExt cx="300100" cy="300100"/>
          </a:xfrm>
        </p:grpSpPr>
        <p:sp>
          <p:nvSpPr>
            <p:cNvPr id="7748" name="Google Shape;7748;p8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86"/>
          <p:cNvGrpSpPr/>
          <p:nvPr/>
        </p:nvGrpSpPr>
        <p:grpSpPr>
          <a:xfrm>
            <a:off x="1286286" y="1822251"/>
            <a:ext cx="355258" cy="355288"/>
            <a:chOff x="-50134375" y="3550975"/>
            <a:chExt cx="300100" cy="300125"/>
          </a:xfrm>
        </p:grpSpPr>
        <p:sp>
          <p:nvSpPr>
            <p:cNvPr id="7759" name="Google Shape;7759;p8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86"/>
          <p:cNvGrpSpPr/>
          <p:nvPr/>
        </p:nvGrpSpPr>
        <p:grpSpPr>
          <a:xfrm>
            <a:off x="1286286" y="2259783"/>
            <a:ext cx="355258" cy="355051"/>
            <a:chOff x="-50134375" y="3920575"/>
            <a:chExt cx="300100" cy="299925"/>
          </a:xfrm>
        </p:grpSpPr>
        <p:sp>
          <p:nvSpPr>
            <p:cNvPr id="7762" name="Google Shape;7762;p8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86"/>
          <p:cNvGrpSpPr/>
          <p:nvPr/>
        </p:nvGrpSpPr>
        <p:grpSpPr>
          <a:xfrm>
            <a:off x="3497010" y="1407358"/>
            <a:ext cx="357123" cy="355258"/>
            <a:chOff x="-48262200" y="3200500"/>
            <a:chExt cx="301675" cy="300100"/>
          </a:xfrm>
        </p:grpSpPr>
        <p:sp>
          <p:nvSpPr>
            <p:cNvPr id="7766" name="Google Shape;7766;p8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86"/>
          <p:cNvGrpSpPr/>
          <p:nvPr/>
        </p:nvGrpSpPr>
        <p:grpSpPr>
          <a:xfrm>
            <a:off x="3526383" y="1844447"/>
            <a:ext cx="298377" cy="354519"/>
            <a:chOff x="-48233050" y="3569725"/>
            <a:chExt cx="252050" cy="299475"/>
          </a:xfrm>
        </p:grpSpPr>
        <p:sp>
          <p:nvSpPr>
            <p:cNvPr id="7776" name="Google Shape;7776;p8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86"/>
          <p:cNvGrpSpPr/>
          <p:nvPr/>
        </p:nvGrpSpPr>
        <p:grpSpPr>
          <a:xfrm>
            <a:off x="3550148" y="2278191"/>
            <a:ext cx="250847" cy="358070"/>
            <a:chOff x="-48216525" y="3936125"/>
            <a:chExt cx="211900" cy="302475"/>
          </a:xfrm>
        </p:grpSpPr>
        <p:sp>
          <p:nvSpPr>
            <p:cNvPr id="7780" name="Google Shape;7780;p8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86"/>
          <p:cNvGrpSpPr/>
          <p:nvPr/>
        </p:nvGrpSpPr>
        <p:grpSpPr>
          <a:xfrm>
            <a:off x="2205866" y="2753261"/>
            <a:ext cx="355258" cy="355288"/>
            <a:chOff x="-46410500" y="3201275"/>
            <a:chExt cx="300100" cy="300125"/>
          </a:xfrm>
        </p:grpSpPr>
        <p:sp>
          <p:nvSpPr>
            <p:cNvPr id="7785" name="Google Shape;7785;p8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86"/>
          <p:cNvGrpSpPr/>
          <p:nvPr/>
        </p:nvGrpSpPr>
        <p:grpSpPr>
          <a:xfrm>
            <a:off x="2205866" y="3188692"/>
            <a:ext cx="355258" cy="356205"/>
            <a:chOff x="-46409700" y="3569100"/>
            <a:chExt cx="300100" cy="300900"/>
          </a:xfrm>
        </p:grpSpPr>
        <p:sp>
          <p:nvSpPr>
            <p:cNvPr id="7791" name="Google Shape;7791;p8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86"/>
          <p:cNvGrpSpPr/>
          <p:nvPr/>
        </p:nvGrpSpPr>
        <p:grpSpPr>
          <a:xfrm>
            <a:off x="2193747" y="3624124"/>
            <a:ext cx="379497" cy="358070"/>
            <a:chOff x="-46422300" y="3936925"/>
            <a:chExt cx="320575" cy="302475"/>
          </a:xfrm>
        </p:grpSpPr>
        <p:sp>
          <p:nvSpPr>
            <p:cNvPr id="7797" name="Google Shape;7797;p8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86"/>
          <p:cNvGrpSpPr/>
          <p:nvPr/>
        </p:nvGrpSpPr>
        <p:grpSpPr>
          <a:xfrm>
            <a:off x="3971326" y="3178452"/>
            <a:ext cx="356205" cy="355258"/>
            <a:chOff x="-44914800" y="3560450"/>
            <a:chExt cx="300900" cy="300100"/>
          </a:xfrm>
        </p:grpSpPr>
        <p:sp>
          <p:nvSpPr>
            <p:cNvPr id="7800" name="Google Shape;7800;p8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86"/>
          <p:cNvGrpSpPr/>
          <p:nvPr/>
        </p:nvGrpSpPr>
        <p:grpSpPr>
          <a:xfrm>
            <a:off x="1726378" y="1387086"/>
            <a:ext cx="354311" cy="354104"/>
            <a:chOff x="-49764975" y="3183375"/>
            <a:chExt cx="299300" cy="299125"/>
          </a:xfrm>
        </p:grpSpPr>
        <p:sp>
          <p:nvSpPr>
            <p:cNvPr id="7806" name="Google Shape;7806;p8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86"/>
          <p:cNvGrpSpPr/>
          <p:nvPr/>
        </p:nvGrpSpPr>
        <p:grpSpPr>
          <a:xfrm>
            <a:off x="1726378" y="1822547"/>
            <a:ext cx="354311" cy="355909"/>
            <a:chOff x="-49764975" y="3551225"/>
            <a:chExt cx="299300" cy="300650"/>
          </a:xfrm>
        </p:grpSpPr>
        <p:sp>
          <p:nvSpPr>
            <p:cNvPr id="7816" name="Google Shape;7816;p8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86"/>
          <p:cNvGrpSpPr/>
          <p:nvPr/>
        </p:nvGrpSpPr>
        <p:grpSpPr>
          <a:xfrm>
            <a:off x="1724040" y="2259310"/>
            <a:ext cx="358987" cy="355525"/>
            <a:chOff x="-49766550" y="3920175"/>
            <a:chExt cx="303250" cy="300325"/>
          </a:xfrm>
        </p:grpSpPr>
        <p:sp>
          <p:nvSpPr>
            <p:cNvPr id="7828" name="Google Shape;7828;p8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86"/>
          <p:cNvGrpSpPr/>
          <p:nvPr/>
        </p:nvGrpSpPr>
        <p:grpSpPr>
          <a:xfrm>
            <a:off x="3939571" y="1407358"/>
            <a:ext cx="357123" cy="354341"/>
            <a:chOff x="-47892800" y="3200500"/>
            <a:chExt cx="301675" cy="299325"/>
          </a:xfrm>
        </p:grpSpPr>
        <p:sp>
          <p:nvSpPr>
            <p:cNvPr id="7833" name="Google Shape;7833;p8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86"/>
          <p:cNvGrpSpPr/>
          <p:nvPr/>
        </p:nvGrpSpPr>
        <p:grpSpPr>
          <a:xfrm>
            <a:off x="4003437" y="1843707"/>
            <a:ext cx="229391" cy="355258"/>
            <a:chOff x="-47839250" y="3569100"/>
            <a:chExt cx="193775" cy="300100"/>
          </a:xfrm>
        </p:grpSpPr>
        <p:sp>
          <p:nvSpPr>
            <p:cNvPr id="7840" name="Google Shape;7840;p8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86"/>
          <p:cNvGrpSpPr/>
          <p:nvPr/>
        </p:nvGrpSpPr>
        <p:grpSpPr>
          <a:xfrm>
            <a:off x="3940503" y="2280056"/>
            <a:ext cx="355258" cy="356205"/>
            <a:chOff x="-47892800" y="3937700"/>
            <a:chExt cx="300100" cy="300900"/>
          </a:xfrm>
        </p:grpSpPr>
        <p:sp>
          <p:nvSpPr>
            <p:cNvPr id="7847" name="Google Shape;7847;p8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86"/>
          <p:cNvGrpSpPr/>
          <p:nvPr/>
        </p:nvGrpSpPr>
        <p:grpSpPr>
          <a:xfrm>
            <a:off x="2645798" y="2773770"/>
            <a:ext cx="355258" cy="311458"/>
            <a:chOff x="-46042675" y="3218600"/>
            <a:chExt cx="300100" cy="263100"/>
          </a:xfrm>
        </p:grpSpPr>
        <p:sp>
          <p:nvSpPr>
            <p:cNvPr id="7856" name="Google Shape;7856;p8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86"/>
          <p:cNvGrpSpPr/>
          <p:nvPr/>
        </p:nvGrpSpPr>
        <p:grpSpPr>
          <a:xfrm>
            <a:off x="2645798" y="3188219"/>
            <a:ext cx="355258" cy="323118"/>
            <a:chOff x="-46042675" y="3568700"/>
            <a:chExt cx="300100" cy="272950"/>
          </a:xfrm>
        </p:grpSpPr>
        <p:sp>
          <p:nvSpPr>
            <p:cNvPr id="7863" name="Google Shape;7863;p8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86"/>
          <p:cNvGrpSpPr/>
          <p:nvPr/>
        </p:nvGrpSpPr>
        <p:grpSpPr>
          <a:xfrm>
            <a:off x="2687749" y="3625189"/>
            <a:ext cx="271357" cy="356057"/>
            <a:chOff x="-46007225" y="3937825"/>
            <a:chExt cx="229225" cy="300775"/>
          </a:xfrm>
        </p:grpSpPr>
        <p:sp>
          <p:nvSpPr>
            <p:cNvPr id="7868" name="Google Shape;7868;p8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86"/>
          <p:cNvGrpSpPr/>
          <p:nvPr/>
        </p:nvGrpSpPr>
        <p:grpSpPr>
          <a:xfrm>
            <a:off x="3993241" y="3615275"/>
            <a:ext cx="312375" cy="357596"/>
            <a:chOff x="-44895900" y="3929450"/>
            <a:chExt cx="263875" cy="302075"/>
          </a:xfrm>
        </p:grpSpPr>
        <p:sp>
          <p:nvSpPr>
            <p:cNvPr id="7879" name="Google Shape;7879;p8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86"/>
          <p:cNvGrpSpPr/>
          <p:nvPr/>
        </p:nvGrpSpPr>
        <p:grpSpPr>
          <a:xfrm>
            <a:off x="2167060" y="1398036"/>
            <a:ext cx="356205" cy="332885"/>
            <a:chOff x="-49397175" y="3192625"/>
            <a:chExt cx="300900" cy="281200"/>
          </a:xfrm>
        </p:grpSpPr>
        <p:sp>
          <p:nvSpPr>
            <p:cNvPr id="7886" name="Google Shape;7886;p8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86"/>
          <p:cNvGrpSpPr/>
          <p:nvPr/>
        </p:nvGrpSpPr>
        <p:grpSpPr>
          <a:xfrm>
            <a:off x="2193163" y="1822251"/>
            <a:ext cx="304000" cy="356205"/>
            <a:chOff x="-49375900" y="3550975"/>
            <a:chExt cx="256800" cy="300900"/>
          </a:xfrm>
        </p:grpSpPr>
        <p:sp>
          <p:nvSpPr>
            <p:cNvPr id="7894" name="Google Shape;7894;p8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86"/>
          <p:cNvGrpSpPr/>
          <p:nvPr/>
        </p:nvGrpSpPr>
        <p:grpSpPr>
          <a:xfrm>
            <a:off x="2188516" y="2259546"/>
            <a:ext cx="313293" cy="356205"/>
            <a:chOff x="-49378250" y="3920375"/>
            <a:chExt cx="264650" cy="300900"/>
          </a:xfrm>
        </p:grpSpPr>
        <p:sp>
          <p:nvSpPr>
            <p:cNvPr id="7906" name="Google Shape;7906;p8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86"/>
          <p:cNvGrpSpPr/>
          <p:nvPr/>
        </p:nvGrpSpPr>
        <p:grpSpPr>
          <a:xfrm>
            <a:off x="907504" y="2752344"/>
            <a:ext cx="312375" cy="357123"/>
            <a:chOff x="-47505300" y="3200500"/>
            <a:chExt cx="263875" cy="301675"/>
          </a:xfrm>
        </p:grpSpPr>
        <p:sp>
          <p:nvSpPr>
            <p:cNvPr id="7914" name="Google Shape;7914;p8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86"/>
          <p:cNvGrpSpPr/>
          <p:nvPr/>
        </p:nvGrpSpPr>
        <p:grpSpPr>
          <a:xfrm>
            <a:off x="885604" y="3188692"/>
            <a:ext cx="356176" cy="355051"/>
            <a:chOff x="-47524975" y="3569100"/>
            <a:chExt cx="300875" cy="299925"/>
          </a:xfrm>
        </p:grpSpPr>
        <p:sp>
          <p:nvSpPr>
            <p:cNvPr id="7928" name="Google Shape;7928;p8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86"/>
          <p:cNvGrpSpPr/>
          <p:nvPr/>
        </p:nvGrpSpPr>
        <p:grpSpPr>
          <a:xfrm>
            <a:off x="886062" y="3667954"/>
            <a:ext cx="355258" cy="270410"/>
            <a:chOff x="-47523400" y="3973950"/>
            <a:chExt cx="300100" cy="228425"/>
          </a:xfrm>
        </p:grpSpPr>
        <p:sp>
          <p:nvSpPr>
            <p:cNvPr id="7934" name="Google Shape;7934;p8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86"/>
          <p:cNvGrpSpPr/>
          <p:nvPr/>
        </p:nvGrpSpPr>
        <p:grpSpPr>
          <a:xfrm>
            <a:off x="3091183" y="2750953"/>
            <a:ext cx="354341" cy="357596"/>
            <a:chOff x="-45673275" y="3199325"/>
            <a:chExt cx="299325" cy="302075"/>
          </a:xfrm>
        </p:grpSpPr>
        <p:sp>
          <p:nvSpPr>
            <p:cNvPr id="7940" name="Google Shape;7940;p8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86"/>
          <p:cNvGrpSpPr/>
          <p:nvPr/>
        </p:nvGrpSpPr>
        <p:grpSpPr>
          <a:xfrm>
            <a:off x="3090251" y="3209202"/>
            <a:ext cx="356205" cy="314240"/>
            <a:chOff x="-45674075" y="3586425"/>
            <a:chExt cx="300900" cy="265450"/>
          </a:xfrm>
        </p:grpSpPr>
        <p:sp>
          <p:nvSpPr>
            <p:cNvPr id="7944" name="Google Shape;7944;p8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86"/>
          <p:cNvGrpSpPr/>
          <p:nvPr/>
        </p:nvGrpSpPr>
        <p:grpSpPr>
          <a:xfrm>
            <a:off x="3091183" y="3625041"/>
            <a:ext cx="354341" cy="356205"/>
            <a:chOff x="-45673275" y="3937700"/>
            <a:chExt cx="299325" cy="300900"/>
          </a:xfrm>
        </p:grpSpPr>
        <p:sp>
          <p:nvSpPr>
            <p:cNvPr id="7947" name="Google Shape;7947;p8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86"/>
          <p:cNvGrpSpPr/>
          <p:nvPr/>
        </p:nvGrpSpPr>
        <p:grpSpPr>
          <a:xfrm>
            <a:off x="2205349" y="4117825"/>
            <a:ext cx="356205" cy="356205"/>
            <a:chOff x="-44512325" y="3176075"/>
            <a:chExt cx="300900" cy="300900"/>
          </a:xfrm>
        </p:grpSpPr>
        <p:sp>
          <p:nvSpPr>
            <p:cNvPr id="7954" name="Google Shape;7954;p8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86"/>
          <p:cNvGrpSpPr/>
          <p:nvPr/>
        </p:nvGrpSpPr>
        <p:grpSpPr>
          <a:xfrm>
            <a:off x="2608689" y="1386849"/>
            <a:ext cx="354341" cy="354341"/>
            <a:chOff x="-49027775" y="3183175"/>
            <a:chExt cx="299325" cy="299325"/>
          </a:xfrm>
        </p:grpSpPr>
        <p:sp>
          <p:nvSpPr>
            <p:cNvPr id="7958" name="Google Shape;7958;p8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86"/>
          <p:cNvGrpSpPr/>
          <p:nvPr/>
        </p:nvGrpSpPr>
        <p:grpSpPr>
          <a:xfrm>
            <a:off x="2608230" y="1822251"/>
            <a:ext cx="355258" cy="357152"/>
            <a:chOff x="-49027775" y="3550975"/>
            <a:chExt cx="300100" cy="301700"/>
          </a:xfrm>
        </p:grpSpPr>
        <p:sp>
          <p:nvSpPr>
            <p:cNvPr id="7963" name="Google Shape;7963;p8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86"/>
          <p:cNvGrpSpPr/>
          <p:nvPr/>
        </p:nvGrpSpPr>
        <p:grpSpPr>
          <a:xfrm>
            <a:off x="2606306" y="2259310"/>
            <a:ext cx="359106" cy="355525"/>
            <a:chOff x="-49031025" y="3920175"/>
            <a:chExt cx="303350" cy="300325"/>
          </a:xfrm>
        </p:grpSpPr>
        <p:sp>
          <p:nvSpPr>
            <p:cNvPr id="7974" name="Google Shape;7974;p8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86"/>
          <p:cNvGrpSpPr/>
          <p:nvPr/>
        </p:nvGrpSpPr>
        <p:grpSpPr>
          <a:xfrm>
            <a:off x="1322411" y="2752344"/>
            <a:ext cx="356176" cy="354341"/>
            <a:chOff x="-47155575" y="3200500"/>
            <a:chExt cx="300875" cy="299325"/>
          </a:xfrm>
        </p:grpSpPr>
        <p:sp>
          <p:nvSpPr>
            <p:cNvPr id="7981" name="Google Shape;7981;p8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86"/>
          <p:cNvGrpSpPr/>
          <p:nvPr/>
        </p:nvGrpSpPr>
        <p:grpSpPr>
          <a:xfrm>
            <a:off x="1322870" y="3188692"/>
            <a:ext cx="355258" cy="355258"/>
            <a:chOff x="-47154800" y="3569100"/>
            <a:chExt cx="300100" cy="300100"/>
          </a:xfrm>
        </p:grpSpPr>
        <p:sp>
          <p:nvSpPr>
            <p:cNvPr id="7988" name="Google Shape;7988;p8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86"/>
          <p:cNvGrpSpPr/>
          <p:nvPr/>
        </p:nvGrpSpPr>
        <p:grpSpPr>
          <a:xfrm>
            <a:off x="1323343" y="3626905"/>
            <a:ext cx="354311" cy="353423"/>
            <a:chOff x="-47154000" y="3939275"/>
            <a:chExt cx="299300" cy="298550"/>
          </a:xfrm>
        </p:grpSpPr>
        <p:sp>
          <p:nvSpPr>
            <p:cNvPr id="7995" name="Google Shape;7995;p8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86"/>
          <p:cNvGrpSpPr/>
          <p:nvPr/>
        </p:nvGrpSpPr>
        <p:grpSpPr>
          <a:xfrm>
            <a:off x="3548633" y="2752344"/>
            <a:ext cx="312375" cy="354341"/>
            <a:chOff x="-45286550" y="3200500"/>
            <a:chExt cx="263875" cy="299325"/>
          </a:xfrm>
        </p:grpSpPr>
        <p:sp>
          <p:nvSpPr>
            <p:cNvPr id="8000" name="Google Shape;8000;p8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3" name="Google Shape;8003;p86"/>
          <p:cNvGrpSpPr/>
          <p:nvPr/>
        </p:nvGrpSpPr>
        <p:grpSpPr>
          <a:xfrm>
            <a:off x="3548633" y="3189639"/>
            <a:ext cx="312375" cy="354311"/>
            <a:chOff x="-45286550" y="3569900"/>
            <a:chExt cx="263875" cy="299300"/>
          </a:xfrm>
        </p:grpSpPr>
        <p:sp>
          <p:nvSpPr>
            <p:cNvPr id="8004" name="Google Shape;8004;p8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86"/>
          <p:cNvGrpSpPr/>
          <p:nvPr/>
        </p:nvGrpSpPr>
        <p:grpSpPr>
          <a:xfrm>
            <a:off x="3559820" y="3625988"/>
            <a:ext cx="290001" cy="355258"/>
            <a:chOff x="-45277900" y="3938500"/>
            <a:chExt cx="244975" cy="300100"/>
          </a:xfrm>
        </p:grpSpPr>
        <p:sp>
          <p:nvSpPr>
            <p:cNvPr id="8011" name="Google Shape;8011;p8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86"/>
          <p:cNvGrpSpPr/>
          <p:nvPr/>
        </p:nvGrpSpPr>
        <p:grpSpPr>
          <a:xfrm>
            <a:off x="2645769" y="4095090"/>
            <a:ext cx="355258" cy="355258"/>
            <a:chOff x="-44502875" y="3576975"/>
            <a:chExt cx="300100" cy="300100"/>
          </a:xfrm>
        </p:grpSpPr>
        <p:sp>
          <p:nvSpPr>
            <p:cNvPr id="8016" name="Google Shape;8016;p8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86"/>
          <p:cNvGrpSpPr/>
          <p:nvPr/>
        </p:nvGrpSpPr>
        <p:grpSpPr>
          <a:xfrm>
            <a:off x="4858981" y="1820745"/>
            <a:ext cx="356196" cy="354670"/>
            <a:chOff x="-13946200" y="3647075"/>
            <a:chExt cx="353650" cy="352100"/>
          </a:xfrm>
        </p:grpSpPr>
        <p:sp>
          <p:nvSpPr>
            <p:cNvPr id="8020" name="Google Shape;8020;p8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86"/>
          <p:cNvGrpSpPr/>
          <p:nvPr/>
        </p:nvGrpSpPr>
        <p:grpSpPr>
          <a:xfrm>
            <a:off x="6642374" y="1380228"/>
            <a:ext cx="357002" cy="354267"/>
            <a:chOff x="-12163025" y="3214275"/>
            <a:chExt cx="354450" cy="351700"/>
          </a:xfrm>
        </p:grpSpPr>
        <p:sp>
          <p:nvSpPr>
            <p:cNvPr id="8027" name="Google Shape;8027;p8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86"/>
          <p:cNvGrpSpPr/>
          <p:nvPr/>
        </p:nvGrpSpPr>
        <p:grpSpPr>
          <a:xfrm>
            <a:off x="6643154" y="1819965"/>
            <a:ext cx="355441" cy="356232"/>
            <a:chOff x="-12160675" y="3647875"/>
            <a:chExt cx="352900" cy="353650"/>
          </a:xfrm>
        </p:grpSpPr>
        <p:sp>
          <p:nvSpPr>
            <p:cNvPr id="8031" name="Google Shape;8031;p8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86"/>
          <p:cNvGrpSpPr/>
          <p:nvPr/>
        </p:nvGrpSpPr>
        <p:grpSpPr>
          <a:xfrm>
            <a:off x="6653870" y="2264421"/>
            <a:ext cx="354635" cy="356232"/>
            <a:chOff x="-12160675" y="4081850"/>
            <a:chExt cx="352100" cy="353650"/>
          </a:xfrm>
        </p:grpSpPr>
        <p:sp>
          <p:nvSpPr>
            <p:cNvPr id="8039" name="Google Shape;8039;p8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86"/>
          <p:cNvGrpSpPr/>
          <p:nvPr/>
        </p:nvGrpSpPr>
        <p:grpSpPr>
          <a:xfrm>
            <a:off x="4858836" y="2738864"/>
            <a:ext cx="355416" cy="355652"/>
            <a:chOff x="-10391650" y="3180600"/>
            <a:chExt cx="352875" cy="353075"/>
          </a:xfrm>
        </p:grpSpPr>
        <p:sp>
          <p:nvSpPr>
            <p:cNvPr id="8046" name="Google Shape;8046;p8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2" name="Google Shape;8052;p86"/>
          <p:cNvGrpSpPr/>
          <p:nvPr/>
        </p:nvGrpSpPr>
        <p:grpSpPr>
          <a:xfrm>
            <a:off x="4858835" y="3215662"/>
            <a:ext cx="354635" cy="353890"/>
            <a:chOff x="-10390875" y="3616350"/>
            <a:chExt cx="352100" cy="351325"/>
          </a:xfrm>
        </p:grpSpPr>
        <p:sp>
          <p:nvSpPr>
            <p:cNvPr id="8053" name="Google Shape;8053;p8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86"/>
          <p:cNvGrpSpPr/>
          <p:nvPr/>
        </p:nvGrpSpPr>
        <p:grpSpPr>
          <a:xfrm>
            <a:off x="7525810" y="2740327"/>
            <a:ext cx="312585" cy="354670"/>
            <a:chOff x="-10370400" y="4049550"/>
            <a:chExt cx="310350" cy="352100"/>
          </a:xfrm>
        </p:grpSpPr>
        <p:sp>
          <p:nvSpPr>
            <p:cNvPr id="8057" name="Google Shape;8057;p8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86"/>
          <p:cNvGrpSpPr/>
          <p:nvPr/>
        </p:nvGrpSpPr>
        <p:grpSpPr>
          <a:xfrm>
            <a:off x="6630066" y="2739268"/>
            <a:ext cx="379236" cy="354847"/>
            <a:chOff x="-8674650" y="3210975"/>
            <a:chExt cx="376525" cy="352275"/>
          </a:xfrm>
        </p:grpSpPr>
        <p:sp>
          <p:nvSpPr>
            <p:cNvPr id="8063" name="Google Shape;8063;p8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86"/>
          <p:cNvGrpSpPr/>
          <p:nvPr/>
        </p:nvGrpSpPr>
        <p:grpSpPr>
          <a:xfrm>
            <a:off x="5301563" y="1820745"/>
            <a:ext cx="356221" cy="354670"/>
            <a:chOff x="-13512225" y="3647075"/>
            <a:chExt cx="353675" cy="352100"/>
          </a:xfrm>
        </p:grpSpPr>
        <p:sp>
          <p:nvSpPr>
            <p:cNvPr id="8070" name="Google Shape;8070;p8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86"/>
          <p:cNvGrpSpPr/>
          <p:nvPr/>
        </p:nvGrpSpPr>
        <p:grpSpPr>
          <a:xfrm>
            <a:off x="5311876" y="2264811"/>
            <a:ext cx="356221" cy="355451"/>
            <a:chOff x="-13512225" y="4080275"/>
            <a:chExt cx="353675" cy="352875"/>
          </a:xfrm>
        </p:grpSpPr>
        <p:sp>
          <p:nvSpPr>
            <p:cNvPr id="8081" name="Google Shape;8081;p8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86"/>
          <p:cNvGrpSpPr/>
          <p:nvPr/>
        </p:nvGrpSpPr>
        <p:grpSpPr>
          <a:xfrm>
            <a:off x="7084956" y="1412172"/>
            <a:ext cx="356196" cy="290379"/>
            <a:chOff x="-11728250" y="3245400"/>
            <a:chExt cx="353650" cy="288275"/>
          </a:xfrm>
        </p:grpSpPr>
        <p:sp>
          <p:nvSpPr>
            <p:cNvPr id="8093" name="Google Shape;8093;p8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86"/>
          <p:cNvGrpSpPr/>
          <p:nvPr/>
        </p:nvGrpSpPr>
        <p:grpSpPr>
          <a:xfrm>
            <a:off x="7117464" y="2264811"/>
            <a:ext cx="311804" cy="355451"/>
            <a:chOff x="-11703850" y="4081850"/>
            <a:chExt cx="309575" cy="352875"/>
          </a:xfrm>
        </p:grpSpPr>
        <p:sp>
          <p:nvSpPr>
            <p:cNvPr id="8099" name="Google Shape;8099;p8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86"/>
          <p:cNvGrpSpPr/>
          <p:nvPr/>
        </p:nvGrpSpPr>
        <p:grpSpPr>
          <a:xfrm>
            <a:off x="5306120" y="2738964"/>
            <a:ext cx="357002" cy="355451"/>
            <a:chOff x="-9958475" y="3180025"/>
            <a:chExt cx="354450" cy="352875"/>
          </a:xfrm>
        </p:grpSpPr>
        <p:sp>
          <p:nvSpPr>
            <p:cNvPr id="8108" name="Google Shape;8108;p8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86"/>
          <p:cNvGrpSpPr/>
          <p:nvPr/>
        </p:nvGrpSpPr>
        <p:grpSpPr>
          <a:xfrm>
            <a:off x="5315247" y="3214945"/>
            <a:ext cx="337966" cy="355325"/>
            <a:chOff x="-9949025" y="3615575"/>
            <a:chExt cx="335550" cy="352750"/>
          </a:xfrm>
        </p:grpSpPr>
        <p:sp>
          <p:nvSpPr>
            <p:cNvPr id="8112" name="Google Shape;8112;p8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86"/>
          <p:cNvGrpSpPr/>
          <p:nvPr/>
        </p:nvGrpSpPr>
        <p:grpSpPr>
          <a:xfrm>
            <a:off x="7950093" y="2738451"/>
            <a:ext cx="360175" cy="358423"/>
            <a:chOff x="-9961625" y="4048175"/>
            <a:chExt cx="357600" cy="355825"/>
          </a:xfrm>
        </p:grpSpPr>
        <p:sp>
          <p:nvSpPr>
            <p:cNvPr id="8116" name="Google Shape;8116;p8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86"/>
          <p:cNvGrpSpPr/>
          <p:nvPr/>
        </p:nvGrpSpPr>
        <p:grpSpPr>
          <a:xfrm>
            <a:off x="6636814" y="3213963"/>
            <a:ext cx="364959" cy="357289"/>
            <a:chOff x="-8680950" y="3624225"/>
            <a:chExt cx="362350" cy="354700"/>
          </a:xfrm>
        </p:grpSpPr>
        <p:sp>
          <p:nvSpPr>
            <p:cNvPr id="8123" name="Google Shape;8123;p8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86"/>
          <p:cNvGrpSpPr/>
          <p:nvPr/>
        </p:nvGrpSpPr>
        <p:grpSpPr>
          <a:xfrm>
            <a:off x="5773058" y="1379624"/>
            <a:ext cx="313365" cy="355476"/>
            <a:chOff x="-13056975" y="3212300"/>
            <a:chExt cx="311125" cy="352900"/>
          </a:xfrm>
        </p:grpSpPr>
        <p:sp>
          <p:nvSpPr>
            <p:cNvPr id="8130" name="Google Shape;8130;p8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86"/>
          <p:cNvGrpSpPr/>
          <p:nvPr/>
        </p:nvGrpSpPr>
        <p:grpSpPr>
          <a:xfrm>
            <a:off x="5750446" y="1820418"/>
            <a:ext cx="358588" cy="355325"/>
            <a:chOff x="-13077450" y="3647075"/>
            <a:chExt cx="356025" cy="352750"/>
          </a:xfrm>
        </p:grpSpPr>
        <p:sp>
          <p:nvSpPr>
            <p:cNvPr id="8135" name="Google Shape;8135;p8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86"/>
          <p:cNvGrpSpPr/>
          <p:nvPr/>
        </p:nvGrpSpPr>
        <p:grpSpPr>
          <a:xfrm>
            <a:off x="5761552" y="2264018"/>
            <a:ext cx="357002" cy="357037"/>
            <a:chOff x="-13079025" y="4079475"/>
            <a:chExt cx="354450" cy="354450"/>
          </a:xfrm>
        </p:grpSpPr>
        <p:sp>
          <p:nvSpPr>
            <p:cNvPr id="8139" name="Google Shape;8139;p8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86"/>
          <p:cNvGrpSpPr/>
          <p:nvPr/>
        </p:nvGrpSpPr>
        <p:grpSpPr>
          <a:xfrm>
            <a:off x="7534619" y="1380027"/>
            <a:ext cx="356221" cy="354670"/>
            <a:chOff x="-11292700" y="3213875"/>
            <a:chExt cx="353675" cy="352100"/>
          </a:xfrm>
        </p:grpSpPr>
        <p:sp>
          <p:nvSpPr>
            <p:cNvPr id="8144" name="Google Shape;8144;p8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86"/>
          <p:cNvGrpSpPr/>
          <p:nvPr/>
        </p:nvGrpSpPr>
        <p:grpSpPr>
          <a:xfrm>
            <a:off x="7528677" y="1819965"/>
            <a:ext cx="368106" cy="356232"/>
            <a:chOff x="-11299000" y="3647875"/>
            <a:chExt cx="365475" cy="353650"/>
          </a:xfrm>
        </p:grpSpPr>
        <p:sp>
          <p:nvSpPr>
            <p:cNvPr id="8152" name="Google Shape;8152;p8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86"/>
          <p:cNvGrpSpPr/>
          <p:nvPr/>
        </p:nvGrpSpPr>
        <p:grpSpPr>
          <a:xfrm>
            <a:off x="7544139" y="2275916"/>
            <a:ext cx="357808" cy="333240"/>
            <a:chOff x="-11295075" y="4092875"/>
            <a:chExt cx="355250" cy="330825"/>
          </a:xfrm>
        </p:grpSpPr>
        <p:sp>
          <p:nvSpPr>
            <p:cNvPr id="8159" name="Google Shape;8159;p8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86"/>
          <p:cNvGrpSpPr/>
          <p:nvPr/>
        </p:nvGrpSpPr>
        <p:grpSpPr>
          <a:xfrm>
            <a:off x="5769739" y="2738964"/>
            <a:ext cx="312585" cy="355451"/>
            <a:chOff x="-9500075" y="3180800"/>
            <a:chExt cx="310350" cy="352875"/>
          </a:xfrm>
        </p:grpSpPr>
        <p:sp>
          <p:nvSpPr>
            <p:cNvPr id="8165" name="Google Shape;8165;p8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86"/>
          <p:cNvGrpSpPr/>
          <p:nvPr/>
        </p:nvGrpSpPr>
        <p:grpSpPr>
          <a:xfrm>
            <a:off x="5747530" y="3214479"/>
            <a:ext cx="356221" cy="356257"/>
            <a:chOff x="-9523700" y="3614000"/>
            <a:chExt cx="353675" cy="353675"/>
          </a:xfrm>
        </p:grpSpPr>
        <p:sp>
          <p:nvSpPr>
            <p:cNvPr id="8175" name="Google Shape;8175;p8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86"/>
          <p:cNvGrpSpPr/>
          <p:nvPr/>
        </p:nvGrpSpPr>
        <p:grpSpPr>
          <a:xfrm>
            <a:off x="7532481" y="3237121"/>
            <a:ext cx="356221" cy="354670"/>
            <a:chOff x="-9523700" y="4049550"/>
            <a:chExt cx="353675" cy="352100"/>
          </a:xfrm>
        </p:grpSpPr>
        <p:sp>
          <p:nvSpPr>
            <p:cNvPr id="8185" name="Google Shape;8185;p8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86"/>
          <p:cNvGrpSpPr/>
          <p:nvPr/>
        </p:nvGrpSpPr>
        <p:grpSpPr>
          <a:xfrm>
            <a:off x="7088596" y="3237094"/>
            <a:ext cx="357002" cy="311029"/>
            <a:chOff x="-8209150" y="3659675"/>
            <a:chExt cx="354450" cy="308775"/>
          </a:xfrm>
        </p:grpSpPr>
        <p:sp>
          <p:nvSpPr>
            <p:cNvPr id="8193" name="Google Shape;8193;p8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86"/>
          <p:cNvGrpSpPr/>
          <p:nvPr/>
        </p:nvGrpSpPr>
        <p:grpSpPr>
          <a:xfrm>
            <a:off x="6202157" y="2266007"/>
            <a:ext cx="356221" cy="353059"/>
            <a:chOff x="-12643475" y="4081850"/>
            <a:chExt cx="353675" cy="350500"/>
          </a:xfrm>
        </p:grpSpPr>
        <p:sp>
          <p:nvSpPr>
            <p:cNvPr id="8200" name="Google Shape;8200;p8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4" name="Google Shape;8204;p86"/>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5" name="Google Shape;8205;p86"/>
          <p:cNvGrpSpPr/>
          <p:nvPr/>
        </p:nvGrpSpPr>
        <p:grpSpPr>
          <a:xfrm>
            <a:off x="7984757" y="2275916"/>
            <a:ext cx="356221" cy="333240"/>
            <a:chOff x="-10858725" y="4092875"/>
            <a:chExt cx="353675" cy="330825"/>
          </a:xfrm>
        </p:grpSpPr>
        <p:sp>
          <p:nvSpPr>
            <p:cNvPr id="8206" name="Google Shape;8206;p8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86"/>
          <p:cNvGrpSpPr/>
          <p:nvPr/>
        </p:nvGrpSpPr>
        <p:grpSpPr>
          <a:xfrm>
            <a:off x="6243280" y="3214882"/>
            <a:ext cx="252278" cy="355451"/>
            <a:chOff x="-9039300" y="3614000"/>
            <a:chExt cx="250475" cy="352875"/>
          </a:xfrm>
        </p:grpSpPr>
        <p:sp>
          <p:nvSpPr>
            <p:cNvPr id="8213" name="Google Shape;8213;p8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86"/>
          <p:cNvGrpSpPr/>
          <p:nvPr/>
        </p:nvGrpSpPr>
        <p:grpSpPr>
          <a:xfrm>
            <a:off x="7975246" y="3237121"/>
            <a:ext cx="354635" cy="354670"/>
            <a:chOff x="-9088150" y="4049550"/>
            <a:chExt cx="352100" cy="352100"/>
          </a:xfrm>
        </p:grpSpPr>
        <p:sp>
          <p:nvSpPr>
            <p:cNvPr id="8216" name="Google Shape;8216;p8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86"/>
          <p:cNvGrpSpPr/>
          <p:nvPr/>
        </p:nvGrpSpPr>
        <p:grpSpPr>
          <a:xfrm>
            <a:off x="7109610" y="2739354"/>
            <a:ext cx="315757" cy="354670"/>
            <a:chOff x="-8191825" y="3174500"/>
            <a:chExt cx="313500" cy="352100"/>
          </a:xfrm>
        </p:grpSpPr>
        <p:sp>
          <p:nvSpPr>
            <p:cNvPr id="8223" name="Google Shape;8223;p8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86"/>
          <p:cNvGrpSpPr/>
          <p:nvPr/>
        </p:nvGrpSpPr>
        <p:grpSpPr>
          <a:xfrm>
            <a:off x="4858968" y="1379875"/>
            <a:ext cx="356221" cy="354973"/>
            <a:chOff x="-13947000" y="3212800"/>
            <a:chExt cx="353675" cy="352400"/>
          </a:xfrm>
        </p:grpSpPr>
        <p:sp>
          <p:nvSpPr>
            <p:cNvPr id="8227" name="Google Shape;8227;p8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9" name="Google Shape;8229;p86"/>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0" name="Google Shape;8230;p86"/>
          <p:cNvGrpSpPr/>
          <p:nvPr/>
        </p:nvGrpSpPr>
        <p:grpSpPr>
          <a:xfrm>
            <a:off x="5301563" y="1379233"/>
            <a:ext cx="356221" cy="356257"/>
            <a:chOff x="-13512225" y="3211525"/>
            <a:chExt cx="353675" cy="353675"/>
          </a:xfrm>
        </p:grpSpPr>
        <p:sp>
          <p:nvSpPr>
            <p:cNvPr id="8231" name="Google Shape;8231;p8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86"/>
          <p:cNvGrpSpPr/>
          <p:nvPr/>
        </p:nvGrpSpPr>
        <p:grpSpPr>
          <a:xfrm>
            <a:off x="6191845" y="1379624"/>
            <a:ext cx="356221" cy="355476"/>
            <a:chOff x="-12643475" y="3212300"/>
            <a:chExt cx="353675" cy="352900"/>
          </a:xfrm>
        </p:grpSpPr>
        <p:sp>
          <p:nvSpPr>
            <p:cNvPr id="8237" name="Google Shape;8237;p8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86"/>
          <p:cNvGrpSpPr/>
          <p:nvPr/>
        </p:nvGrpSpPr>
        <p:grpSpPr>
          <a:xfrm>
            <a:off x="6191845" y="1831398"/>
            <a:ext cx="356221" cy="333366"/>
            <a:chOff x="-12643475" y="3657325"/>
            <a:chExt cx="353675" cy="330950"/>
          </a:xfrm>
        </p:grpSpPr>
        <p:sp>
          <p:nvSpPr>
            <p:cNvPr id="8247" name="Google Shape;8247;p8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86"/>
          <p:cNvGrpSpPr/>
          <p:nvPr/>
        </p:nvGrpSpPr>
        <p:grpSpPr>
          <a:xfrm>
            <a:off x="7974847" y="1380027"/>
            <a:ext cx="355416" cy="354670"/>
            <a:chOff x="-10857925" y="3213875"/>
            <a:chExt cx="352875" cy="352100"/>
          </a:xfrm>
        </p:grpSpPr>
        <p:sp>
          <p:nvSpPr>
            <p:cNvPr id="8254" name="Google Shape;8254;p8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86"/>
          <p:cNvGrpSpPr/>
          <p:nvPr/>
        </p:nvGrpSpPr>
        <p:grpSpPr>
          <a:xfrm>
            <a:off x="6191762" y="2739455"/>
            <a:ext cx="356096" cy="354469"/>
            <a:chOff x="-9089725" y="3180200"/>
            <a:chExt cx="353550" cy="351900"/>
          </a:xfrm>
        </p:grpSpPr>
        <p:sp>
          <p:nvSpPr>
            <p:cNvPr id="8265" name="Google Shape;8265;p8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86"/>
          <p:cNvGrpSpPr/>
          <p:nvPr/>
        </p:nvGrpSpPr>
        <p:grpSpPr>
          <a:xfrm>
            <a:off x="7083760" y="1819260"/>
            <a:ext cx="358588" cy="357642"/>
            <a:chOff x="7083760" y="1971660"/>
            <a:chExt cx="358588" cy="357642"/>
          </a:xfrm>
        </p:grpSpPr>
        <p:sp>
          <p:nvSpPr>
            <p:cNvPr id="8268" name="Google Shape;8268;p8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0" name="Google Shape;8280;p86"/>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281" name="Google Shape;8281;p86"/>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85"/>
        <p:cNvGrpSpPr/>
        <p:nvPr/>
      </p:nvGrpSpPr>
      <p:grpSpPr>
        <a:xfrm>
          <a:off x="0" y="0"/>
          <a:ext cx="0" cy="0"/>
          <a:chOff x="0" y="0"/>
          <a:chExt cx="0" cy="0"/>
        </a:xfrm>
      </p:grpSpPr>
      <p:sp>
        <p:nvSpPr>
          <p:cNvPr id="8286" name="Google Shape;8286;p8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7" name="Google Shape;8287;p87"/>
          <p:cNvGrpSpPr/>
          <p:nvPr/>
        </p:nvGrpSpPr>
        <p:grpSpPr>
          <a:xfrm>
            <a:off x="748855" y="2243507"/>
            <a:ext cx="452798" cy="449473"/>
            <a:chOff x="-21322300" y="3693325"/>
            <a:chExt cx="306400" cy="304150"/>
          </a:xfrm>
        </p:grpSpPr>
        <p:sp>
          <p:nvSpPr>
            <p:cNvPr id="8288" name="Google Shape;8288;p8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87"/>
          <p:cNvGrpSpPr/>
          <p:nvPr/>
        </p:nvGrpSpPr>
        <p:grpSpPr>
          <a:xfrm>
            <a:off x="748263" y="2810244"/>
            <a:ext cx="453980" cy="422540"/>
            <a:chOff x="-21322300" y="4077125"/>
            <a:chExt cx="307200" cy="285925"/>
          </a:xfrm>
        </p:grpSpPr>
        <p:sp>
          <p:nvSpPr>
            <p:cNvPr id="8293" name="Google Shape;8293;p8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87"/>
          <p:cNvGrpSpPr/>
          <p:nvPr/>
        </p:nvGrpSpPr>
        <p:grpSpPr>
          <a:xfrm>
            <a:off x="3525440" y="1689128"/>
            <a:ext cx="451653" cy="450212"/>
            <a:chOff x="-19394200" y="3333800"/>
            <a:chExt cx="305625" cy="304650"/>
          </a:xfrm>
        </p:grpSpPr>
        <p:sp>
          <p:nvSpPr>
            <p:cNvPr id="8306" name="Google Shape;8306;p8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87"/>
          <p:cNvGrpSpPr/>
          <p:nvPr/>
        </p:nvGrpSpPr>
        <p:grpSpPr>
          <a:xfrm>
            <a:off x="3524276" y="2243580"/>
            <a:ext cx="453980" cy="449325"/>
            <a:chOff x="-19396575" y="3708500"/>
            <a:chExt cx="307200" cy="304050"/>
          </a:xfrm>
        </p:grpSpPr>
        <p:sp>
          <p:nvSpPr>
            <p:cNvPr id="8316" name="Google Shape;8316;p8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87"/>
          <p:cNvGrpSpPr/>
          <p:nvPr/>
        </p:nvGrpSpPr>
        <p:grpSpPr>
          <a:xfrm>
            <a:off x="3518457" y="2796461"/>
            <a:ext cx="465618" cy="450101"/>
            <a:chOff x="-19394200" y="4084200"/>
            <a:chExt cx="315075" cy="304575"/>
          </a:xfrm>
        </p:grpSpPr>
        <p:sp>
          <p:nvSpPr>
            <p:cNvPr id="8320" name="Google Shape;8320;p8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87"/>
          <p:cNvGrpSpPr/>
          <p:nvPr/>
        </p:nvGrpSpPr>
        <p:grpSpPr>
          <a:xfrm>
            <a:off x="6324167" y="1689001"/>
            <a:ext cx="400447" cy="450470"/>
            <a:chOff x="-17526750" y="3309200"/>
            <a:chExt cx="270975" cy="304825"/>
          </a:xfrm>
        </p:grpSpPr>
        <p:sp>
          <p:nvSpPr>
            <p:cNvPr id="8327" name="Google Shape;8327;p8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87"/>
          <p:cNvGrpSpPr/>
          <p:nvPr/>
        </p:nvGrpSpPr>
        <p:grpSpPr>
          <a:xfrm>
            <a:off x="6300319" y="2244173"/>
            <a:ext cx="448143" cy="448143"/>
            <a:chOff x="-17542500" y="3684100"/>
            <a:chExt cx="303250" cy="303250"/>
          </a:xfrm>
        </p:grpSpPr>
        <p:sp>
          <p:nvSpPr>
            <p:cNvPr id="8333" name="Google Shape;8333;p8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87"/>
          <p:cNvGrpSpPr/>
          <p:nvPr/>
        </p:nvGrpSpPr>
        <p:grpSpPr>
          <a:xfrm>
            <a:off x="6299728" y="2810817"/>
            <a:ext cx="449325" cy="421395"/>
            <a:chOff x="-17542500" y="4068450"/>
            <a:chExt cx="304050" cy="285150"/>
          </a:xfrm>
        </p:grpSpPr>
        <p:sp>
          <p:nvSpPr>
            <p:cNvPr id="8341" name="Google Shape;8341;p8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87"/>
          <p:cNvGrpSpPr/>
          <p:nvPr/>
        </p:nvGrpSpPr>
        <p:grpSpPr>
          <a:xfrm>
            <a:off x="3530150" y="3342211"/>
            <a:ext cx="343404" cy="449325"/>
            <a:chOff x="-15652200" y="3335975"/>
            <a:chExt cx="232375" cy="304050"/>
          </a:xfrm>
        </p:grpSpPr>
        <p:sp>
          <p:nvSpPr>
            <p:cNvPr id="8348" name="Google Shape;8348;p8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87"/>
          <p:cNvGrpSpPr/>
          <p:nvPr/>
        </p:nvGrpSpPr>
        <p:grpSpPr>
          <a:xfrm>
            <a:off x="1303491" y="1689573"/>
            <a:ext cx="450470" cy="449325"/>
            <a:chOff x="-20946600" y="3317850"/>
            <a:chExt cx="304825" cy="304050"/>
          </a:xfrm>
        </p:grpSpPr>
        <p:sp>
          <p:nvSpPr>
            <p:cNvPr id="8358" name="Google Shape;8358;p8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87"/>
          <p:cNvGrpSpPr/>
          <p:nvPr/>
        </p:nvGrpSpPr>
        <p:grpSpPr>
          <a:xfrm>
            <a:off x="1304064" y="2243729"/>
            <a:ext cx="449325" cy="449030"/>
            <a:chOff x="-20945825" y="3692175"/>
            <a:chExt cx="304050" cy="303850"/>
          </a:xfrm>
        </p:grpSpPr>
        <p:sp>
          <p:nvSpPr>
            <p:cNvPr id="8362" name="Google Shape;8362;p8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87"/>
          <p:cNvGrpSpPr/>
          <p:nvPr/>
        </p:nvGrpSpPr>
        <p:grpSpPr>
          <a:xfrm>
            <a:off x="1329667" y="2797442"/>
            <a:ext cx="398119" cy="448143"/>
            <a:chOff x="-20930075" y="4066100"/>
            <a:chExt cx="269400" cy="303250"/>
          </a:xfrm>
        </p:grpSpPr>
        <p:sp>
          <p:nvSpPr>
            <p:cNvPr id="8367" name="Google Shape;8367;p8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9" name="Google Shape;8369;p87"/>
          <p:cNvGrpSpPr/>
          <p:nvPr/>
        </p:nvGrpSpPr>
        <p:grpSpPr>
          <a:xfrm>
            <a:off x="4110888" y="1689848"/>
            <a:ext cx="372516" cy="448771"/>
            <a:chOff x="-18994100" y="3334775"/>
            <a:chExt cx="252075" cy="303675"/>
          </a:xfrm>
        </p:grpSpPr>
        <p:sp>
          <p:nvSpPr>
            <p:cNvPr id="8370" name="Google Shape;8370;p8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87"/>
          <p:cNvGrpSpPr/>
          <p:nvPr/>
        </p:nvGrpSpPr>
        <p:grpSpPr>
          <a:xfrm>
            <a:off x="4125445" y="2244743"/>
            <a:ext cx="343404" cy="446998"/>
            <a:chOff x="-18983850" y="3710075"/>
            <a:chExt cx="232375" cy="302475"/>
          </a:xfrm>
        </p:grpSpPr>
        <p:sp>
          <p:nvSpPr>
            <p:cNvPr id="8375" name="Google Shape;8375;p8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87"/>
          <p:cNvGrpSpPr/>
          <p:nvPr/>
        </p:nvGrpSpPr>
        <p:grpSpPr>
          <a:xfrm>
            <a:off x="4071911" y="2797422"/>
            <a:ext cx="450470" cy="448180"/>
            <a:chOff x="-19020075" y="4084200"/>
            <a:chExt cx="304825" cy="303275"/>
          </a:xfrm>
        </p:grpSpPr>
        <p:sp>
          <p:nvSpPr>
            <p:cNvPr id="8380" name="Google Shape;8380;p8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9" name="Google Shape;8389;p87"/>
          <p:cNvGrpSpPr/>
          <p:nvPr/>
        </p:nvGrpSpPr>
        <p:grpSpPr>
          <a:xfrm>
            <a:off x="6889176" y="1689001"/>
            <a:ext cx="396937" cy="450470"/>
            <a:chOff x="-17149475" y="3309200"/>
            <a:chExt cx="268600" cy="304825"/>
          </a:xfrm>
        </p:grpSpPr>
        <p:sp>
          <p:nvSpPr>
            <p:cNvPr id="8390" name="Google Shape;8390;p8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87"/>
          <p:cNvGrpSpPr/>
          <p:nvPr/>
        </p:nvGrpSpPr>
        <p:grpSpPr>
          <a:xfrm>
            <a:off x="6862982" y="2258120"/>
            <a:ext cx="449325" cy="420249"/>
            <a:chOff x="-17168375" y="3692750"/>
            <a:chExt cx="304050" cy="284375"/>
          </a:xfrm>
        </p:grpSpPr>
        <p:sp>
          <p:nvSpPr>
            <p:cNvPr id="8393" name="Google Shape;8393;p8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87"/>
          <p:cNvGrpSpPr/>
          <p:nvPr/>
        </p:nvGrpSpPr>
        <p:grpSpPr>
          <a:xfrm>
            <a:off x="6859491" y="2796852"/>
            <a:ext cx="456308" cy="449325"/>
            <a:chOff x="-17170750" y="4058800"/>
            <a:chExt cx="308775" cy="304050"/>
          </a:xfrm>
        </p:grpSpPr>
        <p:sp>
          <p:nvSpPr>
            <p:cNvPr id="8401" name="Google Shape;8401;p8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87"/>
          <p:cNvGrpSpPr/>
          <p:nvPr/>
        </p:nvGrpSpPr>
        <p:grpSpPr>
          <a:xfrm>
            <a:off x="5721388" y="3343358"/>
            <a:ext cx="450470" cy="446998"/>
            <a:chOff x="-15688425" y="3707725"/>
            <a:chExt cx="304825" cy="302475"/>
          </a:xfrm>
        </p:grpSpPr>
        <p:sp>
          <p:nvSpPr>
            <p:cNvPr id="8419" name="Google Shape;8419;p8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87"/>
          <p:cNvGrpSpPr/>
          <p:nvPr/>
        </p:nvGrpSpPr>
        <p:grpSpPr>
          <a:xfrm>
            <a:off x="1865544" y="1690441"/>
            <a:ext cx="451653" cy="447589"/>
            <a:chOff x="-20572500" y="3319025"/>
            <a:chExt cx="305625" cy="302875"/>
          </a:xfrm>
        </p:grpSpPr>
        <p:sp>
          <p:nvSpPr>
            <p:cNvPr id="8426" name="Google Shape;8426;p8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87"/>
          <p:cNvGrpSpPr/>
          <p:nvPr/>
        </p:nvGrpSpPr>
        <p:grpSpPr>
          <a:xfrm>
            <a:off x="1866708" y="2305410"/>
            <a:ext cx="449325" cy="325670"/>
            <a:chOff x="-20571700" y="3722875"/>
            <a:chExt cx="304050" cy="220375"/>
          </a:xfrm>
        </p:grpSpPr>
        <p:sp>
          <p:nvSpPr>
            <p:cNvPr id="8429" name="Google Shape;8429;p8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6" name="Google Shape;8436;p87"/>
          <p:cNvGrpSpPr/>
          <p:nvPr/>
        </p:nvGrpSpPr>
        <p:grpSpPr>
          <a:xfrm>
            <a:off x="1866135" y="2796278"/>
            <a:ext cx="450470" cy="450470"/>
            <a:chOff x="-20571700" y="4066875"/>
            <a:chExt cx="304825" cy="304825"/>
          </a:xfrm>
        </p:grpSpPr>
        <p:sp>
          <p:nvSpPr>
            <p:cNvPr id="8437" name="Google Shape;8437;p8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87"/>
          <p:cNvGrpSpPr/>
          <p:nvPr/>
        </p:nvGrpSpPr>
        <p:grpSpPr>
          <a:xfrm>
            <a:off x="4632837" y="1688259"/>
            <a:ext cx="453980" cy="451948"/>
            <a:chOff x="-18645175" y="3334200"/>
            <a:chExt cx="307200" cy="305825"/>
          </a:xfrm>
        </p:grpSpPr>
        <p:sp>
          <p:nvSpPr>
            <p:cNvPr id="8444" name="Google Shape;8444;p8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87"/>
          <p:cNvGrpSpPr/>
          <p:nvPr/>
        </p:nvGrpSpPr>
        <p:grpSpPr>
          <a:xfrm>
            <a:off x="4633429" y="2242989"/>
            <a:ext cx="452798" cy="450507"/>
            <a:chOff x="-18645175" y="3708500"/>
            <a:chExt cx="306400" cy="304850"/>
          </a:xfrm>
        </p:grpSpPr>
        <p:sp>
          <p:nvSpPr>
            <p:cNvPr id="8450" name="Google Shape;8450;p8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7" name="Google Shape;8457;p87"/>
          <p:cNvGrpSpPr/>
          <p:nvPr/>
        </p:nvGrpSpPr>
        <p:grpSpPr>
          <a:xfrm>
            <a:off x="4631101" y="2795630"/>
            <a:ext cx="457453" cy="451763"/>
            <a:chOff x="-18647525" y="4082625"/>
            <a:chExt cx="309550" cy="305700"/>
          </a:xfrm>
        </p:grpSpPr>
        <p:sp>
          <p:nvSpPr>
            <p:cNvPr id="8458" name="Google Shape;8458;p8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87"/>
          <p:cNvGrpSpPr/>
          <p:nvPr/>
        </p:nvGrpSpPr>
        <p:grpSpPr>
          <a:xfrm>
            <a:off x="7441485" y="1689592"/>
            <a:ext cx="395755" cy="449288"/>
            <a:chOff x="-16775350" y="3309200"/>
            <a:chExt cx="267800" cy="304025"/>
          </a:xfrm>
        </p:grpSpPr>
        <p:sp>
          <p:nvSpPr>
            <p:cNvPr id="8463" name="Google Shape;8463;p8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87"/>
          <p:cNvGrpSpPr/>
          <p:nvPr/>
        </p:nvGrpSpPr>
        <p:grpSpPr>
          <a:xfrm>
            <a:off x="7441485" y="2241827"/>
            <a:ext cx="395755" cy="452835"/>
            <a:chOff x="-16775350" y="3683300"/>
            <a:chExt cx="267800" cy="306425"/>
          </a:xfrm>
        </p:grpSpPr>
        <p:sp>
          <p:nvSpPr>
            <p:cNvPr id="8467" name="Google Shape;8467;p8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0" name="Google Shape;8470;p87"/>
          <p:cNvGrpSpPr/>
          <p:nvPr/>
        </p:nvGrpSpPr>
        <p:grpSpPr>
          <a:xfrm>
            <a:off x="7413536" y="2796870"/>
            <a:ext cx="451653" cy="449288"/>
            <a:chOff x="-16794250" y="4058225"/>
            <a:chExt cx="305625" cy="304025"/>
          </a:xfrm>
        </p:grpSpPr>
        <p:sp>
          <p:nvSpPr>
            <p:cNvPr id="8471" name="Google Shape;8471;p8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0" name="Google Shape;8480;p8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81" name="Google Shape;8481;p87"/>
          <p:cNvGrpSpPr/>
          <p:nvPr/>
        </p:nvGrpSpPr>
        <p:grpSpPr>
          <a:xfrm>
            <a:off x="2414953" y="1689573"/>
            <a:ext cx="457453" cy="449325"/>
            <a:chOff x="-20199150" y="3317850"/>
            <a:chExt cx="309550" cy="304050"/>
          </a:xfrm>
        </p:grpSpPr>
        <p:sp>
          <p:nvSpPr>
            <p:cNvPr id="8482" name="Google Shape;8482;p8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87"/>
          <p:cNvGrpSpPr/>
          <p:nvPr/>
        </p:nvGrpSpPr>
        <p:grpSpPr>
          <a:xfrm>
            <a:off x="2417281" y="2242861"/>
            <a:ext cx="452798" cy="450766"/>
            <a:chOff x="-20199150" y="3693150"/>
            <a:chExt cx="306400" cy="305025"/>
          </a:xfrm>
        </p:grpSpPr>
        <p:sp>
          <p:nvSpPr>
            <p:cNvPr id="8490" name="Google Shape;8490;p8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87"/>
          <p:cNvGrpSpPr/>
          <p:nvPr/>
        </p:nvGrpSpPr>
        <p:grpSpPr>
          <a:xfrm>
            <a:off x="2417854" y="2795687"/>
            <a:ext cx="451653" cy="451653"/>
            <a:chOff x="-20197575" y="4066875"/>
            <a:chExt cx="305625" cy="305625"/>
          </a:xfrm>
        </p:grpSpPr>
        <p:sp>
          <p:nvSpPr>
            <p:cNvPr id="8497" name="Google Shape;8497;p8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87"/>
          <p:cNvGrpSpPr/>
          <p:nvPr/>
        </p:nvGrpSpPr>
        <p:grpSpPr>
          <a:xfrm>
            <a:off x="5200071" y="1687520"/>
            <a:ext cx="449325" cy="453426"/>
            <a:chOff x="-18271050" y="3333200"/>
            <a:chExt cx="304050" cy="306825"/>
          </a:xfrm>
        </p:grpSpPr>
        <p:sp>
          <p:nvSpPr>
            <p:cNvPr id="8506" name="Google Shape;8506;p8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1" name="Google Shape;8511;p87"/>
          <p:cNvGrpSpPr/>
          <p:nvPr/>
        </p:nvGrpSpPr>
        <p:grpSpPr>
          <a:xfrm>
            <a:off x="5200644" y="2244171"/>
            <a:ext cx="448180" cy="448143"/>
            <a:chOff x="-18270275" y="3710875"/>
            <a:chExt cx="303275" cy="303250"/>
          </a:xfrm>
        </p:grpSpPr>
        <p:sp>
          <p:nvSpPr>
            <p:cNvPr id="8512" name="Google Shape;8512;p8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87"/>
          <p:cNvGrpSpPr/>
          <p:nvPr/>
        </p:nvGrpSpPr>
        <p:grpSpPr>
          <a:xfrm>
            <a:off x="5254196" y="2797422"/>
            <a:ext cx="341076" cy="448180"/>
            <a:chOff x="-18234025" y="4084200"/>
            <a:chExt cx="230800" cy="303275"/>
          </a:xfrm>
        </p:grpSpPr>
        <p:sp>
          <p:nvSpPr>
            <p:cNvPr id="8519" name="Google Shape;8519;p8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2" name="Google Shape;8522;p87"/>
          <p:cNvGrpSpPr/>
          <p:nvPr/>
        </p:nvGrpSpPr>
        <p:grpSpPr>
          <a:xfrm>
            <a:off x="2366751" y="3341641"/>
            <a:ext cx="449325" cy="450470"/>
            <a:chOff x="-16419350" y="3308400"/>
            <a:chExt cx="304050" cy="304825"/>
          </a:xfrm>
        </p:grpSpPr>
        <p:sp>
          <p:nvSpPr>
            <p:cNvPr id="8523" name="Google Shape;8523;p8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87"/>
          <p:cNvGrpSpPr/>
          <p:nvPr/>
        </p:nvGrpSpPr>
        <p:grpSpPr>
          <a:xfrm>
            <a:off x="4638306" y="3340423"/>
            <a:ext cx="395755" cy="452872"/>
            <a:chOff x="-16401225" y="3683275"/>
            <a:chExt cx="267800" cy="306450"/>
          </a:xfrm>
        </p:grpSpPr>
        <p:sp>
          <p:nvSpPr>
            <p:cNvPr id="8531" name="Google Shape;8531;p8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87"/>
          <p:cNvGrpSpPr/>
          <p:nvPr/>
        </p:nvGrpSpPr>
        <p:grpSpPr>
          <a:xfrm>
            <a:off x="8003755" y="2797062"/>
            <a:ext cx="450470" cy="448180"/>
            <a:chOff x="-16419350" y="4058200"/>
            <a:chExt cx="304825" cy="303275"/>
          </a:xfrm>
        </p:grpSpPr>
        <p:sp>
          <p:nvSpPr>
            <p:cNvPr id="8539" name="Google Shape;8539;p8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6" name="Google Shape;8546;p87"/>
          <p:cNvGrpSpPr/>
          <p:nvPr/>
        </p:nvGrpSpPr>
        <p:grpSpPr>
          <a:xfrm>
            <a:off x="4030643" y="3343080"/>
            <a:ext cx="450507" cy="447589"/>
            <a:chOff x="-15296200" y="3326900"/>
            <a:chExt cx="304850" cy="302875"/>
          </a:xfrm>
        </p:grpSpPr>
        <p:sp>
          <p:nvSpPr>
            <p:cNvPr id="8547" name="Google Shape;8547;p8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87"/>
          <p:cNvGrpSpPr/>
          <p:nvPr/>
        </p:nvGrpSpPr>
        <p:grpSpPr>
          <a:xfrm>
            <a:off x="2946296" y="1706881"/>
            <a:ext cx="486566" cy="414708"/>
            <a:chOff x="-19835275" y="3330250"/>
            <a:chExt cx="329250" cy="280625"/>
          </a:xfrm>
        </p:grpSpPr>
        <p:sp>
          <p:nvSpPr>
            <p:cNvPr id="8553" name="Google Shape;8553;p8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87"/>
          <p:cNvGrpSpPr/>
          <p:nvPr/>
        </p:nvGrpSpPr>
        <p:grpSpPr>
          <a:xfrm>
            <a:off x="2964325" y="2243470"/>
            <a:ext cx="450507" cy="449547"/>
            <a:chOff x="-19822675" y="3692750"/>
            <a:chExt cx="304850" cy="304200"/>
          </a:xfrm>
        </p:grpSpPr>
        <p:sp>
          <p:nvSpPr>
            <p:cNvPr id="8557" name="Google Shape;8557;p8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87"/>
          <p:cNvGrpSpPr/>
          <p:nvPr/>
        </p:nvGrpSpPr>
        <p:grpSpPr>
          <a:xfrm>
            <a:off x="2964916" y="2796278"/>
            <a:ext cx="449325" cy="450470"/>
            <a:chOff x="-19822675" y="4066875"/>
            <a:chExt cx="304050" cy="304825"/>
          </a:xfrm>
        </p:grpSpPr>
        <p:sp>
          <p:nvSpPr>
            <p:cNvPr id="8563" name="Google Shape;8563;p8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87"/>
          <p:cNvGrpSpPr/>
          <p:nvPr/>
        </p:nvGrpSpPr>
        <p:grpSpPr>
          <a:xfrm>
            <a:off x="5773985" y="1689571"/>
            <a:ext cx="399302" cy="449325"/>
            <a:chOff x="-17878825" y="3334400"/>
            <a:chExt cx="270200" cy="304050"/>
          </a:xfrm>
        </p:grpSpPr>
        <p:sp>
          <p:nvSpPr>
            <p:cNvPr id="8570" name="Google Shape;8570;p8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87"/>
          <p:cNvGrpSpPr/>
          <p:nvPr/>
        </p:nvGrpSpPr>
        <p:grpSpPr>
          <a:xfrm>
            <a:off x="5747809" y="2242416"/>
            <a:ext cx="451653" cy="451653"/>
            <a:chOff x="-17896150" y="3709300"/>
            <a:chExt cx="305625" cy="305625"/>
          </a:xfrm>
        </p:grpSpPr>
        <p:sp>
          <p:nvSpPr>
            <p:cNvPr id="8578" name="Google Shape;8578;p8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87"/>
          <p:cNvGrpSpPr/>
          <p:nvPr/>
        </p:nvGrpSpPr>
        <p:grpSpPr>
          <a:xfrm>
            <a:off x="5775740" y="2795686"/>
            <a:ext cx="395792" cy="451653"/>
            <a:chOff x="-17878025" y="4082625"/>
            <a:chExt cx="267825" cy="305625"/>
          </a:xfrm>
        </p:grpSpPr>
        <p:sp>
          <p:nvSpPr>
            <p:cNvPr id="8583" name="Google Shape;8583;p8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0" name="Google Shape;8590;p87"/>
          <p:cNvGrpSpPr/>
          <p:nvPr/>
        </p:nvGrpSpPr>
        <p:grpSpPr>
          <a:xfrm>
            <a:off x="2919632" y="3355015"/>
            <a:ext cx="450507" cy="423722"/>
            <a:chOff x="-16044450" y="3317850"/>
            <a:chExt cx="304850" cy="286725"/>
          </a:xfrm>
        </p:grpSpPr>
        <p:sp>
          <p:nvSpPr>
            <p:cNvPr id="8591" name="Google Shape;8591;p8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5" name="Google Shape;8595;p8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6" name="Google Shape;8596;p87"/>
          <p:cNvGrpSpPr/>
          <p:nvPr/>
        </p:nvGrpSpPr>
        <p:grpSpPr>
          <a:xfrm>
            <a:off x="8042149" y="2243724"/>
            <a:ext cx="373662" cy="449030"/>
            <a:chOff x="-16018450" y="4058400"/>
            <a:chExt cx="252850" cy="303850"/>
          </a:xfrm>
        </p:grpSpPr>
        <p:sp>
          <p:nvSpPr>
            <p:cNvPr id="8597" name="Google Shape;8597;p8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1" name="Google Shape;8601;p8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7"/>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06"/>
        <p:cNvGrpSpPr/>
        <p:nvPr/>
      </p:nvGrpSpPr>
      <p:grpSpPr>
        <a:xfrm>
          <a:off x="0" y="0"/>
          <a:ext cx="0" cy="0"/>
          <a:chOff x="0" y="0"/>
          <a:chExt cx="0" cy="0"/>
        </a:xfrm>
      </p:grpSpPr>
      <p:grpSp>
        <p:nvGrpSpPr>
          <p:cNvPr id="8607" name="Google Shape;8607;p88"/>
          <p:cNvGrpSpPr/>
          <p:nvPr/>
        </p:nvGrpSpPr>
        <p:grpSpPr>
          <a:xfrm>
            <a:off x="845901" y="1689241"/>
            <a:ext cx="442337" cy="419623"/>
            <a:chOff x="-6696925" y="3272575"/>
            <a:chExt cx="307200" cy="291425"/>
          </a:xfrm>
        </p:grpSpPr>
        <p:sp>
          <p:nvSpPr>
            <p:cNvPr id="8608" name="Google Shape;8608;p8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88"/>
          <p:cNvGrpSpPr/>
          <p:nvPr/>
        </p:nvGrpSpPr>
        <p:grpSpPr>
          <a:xfrm>
            <a:off x="845884" y="2204636"/>
            <a:ext cx="442373" cy="420775"/>
            <a:chOff x="-6690625" y="3631325"/>
            <a:chExt cx="307225" cy="292225"/>
          </a:xfrm>
        </p:grpSpPr>
        <p:sp>
          <p:nvSpPr>
            <p:cNvPr id="8611" name="Google Shape;8611;p8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88"/>
          <p:cNvGrpSpPr/>
          <p:nvPr/>
        </p:nvGrpSpPr>
        <p:grpSpPr>
          <a:xfrm>
            <a:off x="868005" y="2756972"/>
            <a:ext cx="421927" cy="419371"/>
            <a:chOff x="-6689825" y="3992050"/>
            <a:chExt cx="293025" cy="291250"/>
          </a:xfrm>
        </p:grpSpPr>
        <p:sp>
          <p:nvSpPr>
            <p:cNvPr id="8617" name="Google Shape;8617;p8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9" name="Google Shape;8629;p8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0" name="Google Shape;8630;p88"/>
          <p:cNvGrpSpPr/>
          <p:nvPr/>
        </p:nvGrpSpPr>
        <p:grpSpPr>
          <a:xfrm>
            <a:off x="3551317" y="2205192"/>
            <a:ext cx="423043" cy="419659"/>
            <a:chOff x="-4837325" y="3612425"/>
            <a:chExt cx="293800" cy="291450"/>
          </a:xfrm>
        </p:grpSpPr>
        <p:sp>
          <p:nvSpPr>
            <p:cNvPr id="8631" name="Google Shape;8631;p8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88"/>
          <p:cNvGrpSpPr/>
          <p:nvPr/>
        </p:nvGrpSpPr>
        <p:grpSpPr>
          <a:xfrm>
            <a:off x="3564349" y="2756826"/>
            <a:ext cx="420775" cy="419659"/>
            <a:chOff x="-4837325" y="3971575"/>
            <a:chExt cx="292225" cy="291450"/>
          </a:xfrm>
        </p:grpSpPr>
        <p:sp>
          <p:nvSpPr>
            <p:cNvPr id="8635" name="Google Shape;8635;p8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88"/>
          <p:cNvGrpSpPr/>
          <p:nvPr/>
        </p:nvGrpSpPr>
        <p:grpSpPr>
          <a:xfrm>
            <a:off x="6256364" y="1714185"/>
            <a:ext cx="430998" cy="369730"/>
            <a:chOff x="-3037625" y="3254850"/>
            <a:chExt cx="299325" cy="256775"/>
          </a:xfrm>
        </p:grpSpPr>
        <p:sp>
          <p:nvSpPr>
            <p:cNvPr id="8642" name="Google Shape;8642;p8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88"/>
          <p:cNvGrpSpPr/>
          <p:nvPr/>
        </p:nvGrpSpPr>
        <p:grpSpPr>
          <a:xfrm>
            <a:off x="6260324" y="2204615"/>
            <a:ext cx="423079" cy="420811"/>
            <a:chOff x="-3031325" y="3597450"/>
            <a:chExt cx="293825" cy="292250"/>
          </a:xfrm>
        </p:grpSpPr>
        <p:sp>
          <p:nvSpPr>
            <p:cNvPr id="8647" name="Google Shape;8647;p8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88"/>
          <p:cNvGrpSpPr/>
          <p:nvPr/>
        </p:nvGrpSpPr>
        <p:grpSpPr>
          <a:xfrm>
            <a:off x="6272798" y="2781214"/>
            <a:ext cx="421927" cy="370882"/>
            <a:chOff x="-3030525" y="3973150"/>
            <a:chExt cx="293025" cy="257575"/>
          </a:xfrm>
        </p:grpSpPr>
        <p:sp>
          <p:nvSpPr>
            <p:cNvPr id="8652" name="Google Shape;8652;p8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4" name="Google Shape;8654;p88"/>
          <p:cNvGrpSpPr/>
          <p:nvPr/>
        </p:nvGrpSpPr>
        <p:grpSpPr>
          <a:xfrm>
            <a:off x="1374391" y="3369426"/>
            <a:ext cx="421927" cy="297195"/>
            <a:chOff x="-1199300" y="3279250"/>
            <a:chExt cx="293025" cy="206400"/>
          </a:xfrm>
        </p:grpSpPr>
        <p:sp>
          <p:nvSpPr>
            <p:cNvPr id="8655" name="Google Shape;8655;p8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88"/>
          <p:cNvGrpSpPr/>
          <p:nvPr/>
        </p:nvGrpSpPr>
        <p:grpSpPr>
          <a:xfrm>
            <a:off x="1381477" y="1688773"/>
            <a:ext cx="444605" cy="420559"/>
            <a:chOff x="-6338550" y="3272950"/>
            <a:chExt cx="308775" cy="292075"/>
          </a:xfrm>
        </p:grpSpPr>
        <p:sp>
          <p:nvSpPr>
            <p:cNvPr id="8660" name="Google Shape;8660;p8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88"/>
          <p:cNvGrpSpPr/>
          <p:nvPr/>
        </p:nvGrpSpPr>
        <p:grpSpPr>
          <a:xfrm>
            <a:off x="1392817" y="2205194"/>
            <a:ext cx="421927" cy="419659"/>
            <a:chOff x="-6329100" y="3632100"/>
            <a:chExt cx="293025" cy="291450"/>
          </a:xfrm>
        </p:grpSpPr>
        <p:sp>
          <p:nvSpPr>
            <p:cNvPr id="8664" name="Google Shape;8664;p8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88"/>
          <p:cNvGrpSpPr/>
          <p:nvPr/>
        </p:nvGrpSpPr>
        <p:grpSpPr>
          <a:xfrm>
            <a:off x="1405867" y="2756828"/>
            <a:ext cx="419623" cy="419659"/>
            <a:chOff x="-6329875" y="3992050"/>
            <a:chExt cx="291425" cy="291450"/>
          </a:xfrm>
        </p:grpSpPr>
        <p:sp>
          <p:nvSpPr>
            <p:cNvPr id="8668" name="Google Shape;8668;p8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8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88"/>
          <p:cNvGrpSpPr/>
          <p:nvPr/>
        </p:nvGrpSpPr>
        <p:grpSpPr>
          <a:xfrm>
            <a:off x="4092004" y="1687530"/>
            <a:ext cx="423079" cy="423043"/>
            <a:chOff x="-4478975" y="3251700"/>
            <a:chExt cx="293825" cy="293800"/>
          </a:xfrm>
        </p:grpSpPr>
        <p:sp>
          <p:nvSpPr>
            <p:cNvPr id="8673" name="Google Shape;8673;p8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88"/>
          <p:cNvGrpSpPr/>
          <p:nvPr/>
        </p:nvGrpSpPr>
        <p:grpSpPr>
          <a:xfrm>
            <a:off x="4092004" y="2205192"/>
            <a:ext cx="423079" cy="419659"/>
            <a:chOff x="-4475825" y="3612425"/>
            <a:chExt cx="293825" cy="291450"/>
          </a:xfrm>
        </p:grpSpPr>
        <p:sp>
          <p:nvSpPr>
            <p:cNvPr id="8677" name="Google Shape;8677;p8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88"/>
          <p:cNvGrpSpPr/>
          <p:nvPr/>
        </p:nvGrpSpPr>
        <p:grpSpPr>
          <a:xfrm>
            <a:off x="4101077" y="2756844"/>
            <a:ext cx="428730" cy="419623"/>
            <a:chOff x="-4480550" y="3970800"/>
            <a:chExt cx="297750" cy="291425"/>
          </a:xfrm>
        </p:grpSpPr>
        <p:sp>
          <p:nvSpPr>
            <p:cNvPr id="8681" name="Google Shape;8681;p8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88"/>
          <p:cNvGrpSpPr/>
          <p:nvPr/>
        </p:nvGrpSpPr>
        <p:grpSpPr>
          <a:xfrm>
            <a:off x="6804910" y="1689221"/>
            <a:ext cx="415123" cy="419659"/>
            <a:chOff x="-2668225" y="3239075"/>
            <a:chExt cx="288300" cy="291450"/>
          </a:xfrm>
        </p:grpSpPr>
        <p:sp>
          <p:nvSpPr>
            <p:cNvPr id="8684" name="Google Shape;8684;p8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88"/>
          <p:cNvGrpSpPr/>
          <p:nvPr/>
        </p:nvGrpSpPr>
        <p:grpSpPr>
          <a:xfrm>
            <a:off x="6802066" y="2205191"/>
            <a:ext cx="420811" cy="419659"/>
            <a:chOff x="-2671375" y="3597450"/>
            <a:chExt cx="292250" cy="291450"/>
          </a:xfrm>
        </p:grpSpPr>
        <p:sp>
          <p:nvSpPr>
            <p:cNvPr id="8690" name="Google Shape;8690;p8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88"/>
          <p:cNvGrpSpPr/>
          <p:nvPr/>
        </p:nvGrpSpPr>
        <p:grpSpPr>
          <a:xfrm>
            <a:off x="6812849" y="2755691"/>
            <a:ext cx="423043" cy="421927"/>
            <a:chOff x="-2670575" y="3956600"/>
            <a:chExt cx="293800" cy="293025"/>
          </a:xfrm>
        </p:grpSpPr>
        <p:sp>
          <p:nvSpPr>
            <p:cNvPr id="8693" name="Google Shape;8693;p8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88"/>
          <p:cNvGrpSpPr/>
          <p:nvPr/>
        </p:nvGrpSpPr>
        <p:grpSpPr>
          <a:xfrm>
            <a:off x="3070370" y="3311947"/>
            <a:ext cx="426462" cy="418363"/>
            <a:chOff x="-1183550" y="3586525"/>
            <a:chExt cx="296175" cy="290550"/>
          </a:xfrm>
        </p:grpSpPr>
        <p:sp>
          <p:nvSpPr>
            <p:cNvPr id="8698" name="Google Shape;8698;p8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88"/>
          <p:cNvGrpSpPr/>
          <p:nvPr/>
        </p:nvGrpSpPr>
        <p:grpSpPr>
          <a:xfrm>
            <a:off x="1933980" y="1689799"/>
            <a:ext cx="420811" cy="418507"/>
            <a:chOff x="-5971525" y="3273750"/>
            <a:chExt cx="292250" cy="290650"/>
          </a:xfrm>
        </p:grpSpPr>
        <p:sp>
          <p:nvSpPr>
            <p:cNvPr id="8708" name="Google Shape;8708;p8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0" name="Google Shape;8710;p88"/>
          <p:cNvGrpSpPr/>
          <p:nvPr/>
        </p:nvGrpSpPr>
        <p:grpSpPr>
          <a:xfrm>
            <a:off x="1928310" y="2203826"/>
            <a:ext cx="432150" cy="422395"/>
            <a:chOff x="-5974675" y="3632100"/>
            <a:chExt cx="300125" cy="293350"/>
          </a:xfrm>
        </p:grpSpPr>
        <p:sp>
          <p:nvSpPr>
            <p:cNvPr id="8711" name="Google Shape;8711;p8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4" name="Google Shape;8714;p88"/>
          <p:cNvGrpSpPr/>
          <p:nvPr/>
        </p:nvGrpSpPr>
        <p:grpSpPr>
          <a:xfrm>
            <a:off x="1958351" y="2755694"/>
            <a:ext cx="395865" cy="421927"/>
            <a:chOff x="-5971525" y="3990475"/>
            <a:chExt cx="274925" cy="293025"/>
          </a:xfrm>
        </p:grpSpPr>
        <p:sp>
          <p:nvSpPr>
            <p:cNvPr id="8715" name="Google Shape;8715;p8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88"/>
          <p:cNvGrpSpPr/>
          <p:nvPr/>
        </p:nvGrpSpPr>
        <p:grpSpPr>
          <a:xfrm>
            <a:off x="4631558" y="1689798"/>
            <a:ext cx="420775" cy="418507"/>
            <a:chOff x="-4118225" y="3253275"/>
            <a:chExt cx="292225" cy="290650"/>
          </a:xfrm>
        </p:grpSpPr>
        <p:sp>
          <p:nvSpPr>
            <p:cNvPr id="8720" name="Google Shape;8720;p8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88"/>
          <p:cNvGrpSpPr/>
          <p:nvPr/>
        </p:nvGrpSpPr>
        <p:grpSpPr>
          <a:xfrm>
            <a:off x="4682008" y="2204922"/>
            <a:ext cx="319874" cy="420199"/>
            <a:chOff x="-4082800" y="3612425"/>
            <a:chExt cx="222150" cy="291825"/>
          </a:xfrm>
        </p:grpSpPr>
        <p:sp>
          <p:nvSpPr>
            <p:cNvPr id="8723" name="Google Shape;8723;p8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88"/>
          <p:cNvGrpSpPr/>
          <p:nvPr/>
        </p:nvGrpSpPr>
        <p:grpSpPr>
          <a:xfrm>
            <a:off x="4643456" y="2769876"/>
            <a:ext cx="420775" cy="393561"/>
            <a:chOff x="-4118225" y="3990475"/>
            <a:chExt cx="292225" cy="273325"/>
          </a:xfrm>
        </p:grpSpPr>
        <p:sp>
          <p:nvSpPr>
            <p:cNvPr id="8727" name="Google Shape;8727;p8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88"/>
          <p:cNvGrpSpPr/>
          <p:nvPr/>
        </p:nvGrpSpPr>
        <p:grpSpPr>
          <a:xfrm>
            <a:off x="7354110" y="1688087"/>
            <a:ext cx="394713" cy="421927"/>
            <a:chOff x="-2312225" y="3238300"/>
            <a:chExt cx="274125" cy="293025"/>
          </a:xfrm>
        </p:grpSpPr>
        <p:sp>
          <p:nvSpPr>
            <p:cNvPr id="8732" name="Google Shape;8732;p8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4" name="Google Shape;8734;p88"/>
          <p:cNvGrpSpPr/>
          <p:nvPr/>
        </p:nvGrpSpPr>
        <p:grpSpPr>
          <a:xfrm>
            <a:off x="7341062" y="2153586"/>
            <a:ext cx="420811" cy="522864"/>
            <a:chOff x="-2310650" y="3525775"/>
            <a:chExt cx="292250" cy="363125"/>
          </a:xfrm>
        </p:grpSpPr>
        <p:sp>
          <p:nvSpPr>
            <p:cNvPr id="8735" name="Google Shape;8735;p8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9" name="Google Shape;8739;p88"/>
          <p:cNvGrpSpPr/>
          <p:nvPr/>
        </p:nvGrpSpPr>
        <p:grpSpPr>
          <a:xfrm>
            <a:off x="7351827" y="2756825"/>
            <a:ext cx="423079" cy="419659"/>
            <a:chOff x="-2310650" y="3958175"/>
            <a:chExt cx="293825" cy="291450"/>
          </a:xfrm>
        </p:grpSpPr>
        <p:sp>
          <p:nvSpPr>
            <p:cNvPr id="8740" name="Google Shape;8740;p8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88"/>
          <p:cNvGrpSpPr/>
          <p:nvPr/>
        </p:nvGrpSpPr>
        <p:grpSpPr>
          <a:xfrm>
            <a:off x="4718688" y="3308459"/>
            <a:ext cx="424159" cy="419659"/>
            <a:chOff x="-1182750" y="3962900"/>
            <a:chExt cx="294575" cy="291450"/>
          </a:xfrm>
        </p:grpSpPr>
        <p:sp>
          <p:nvSpPr>
            <p:cNvPr id="8743" name="Google Shape;8743;p8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8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8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88"/>
          <p:cNvGrpSpPr/>
          <p:nvPr/>
        </p:nvGrpSpPr>
        <p:grpSpPr>
          <a:xfrm>
            <a:off x="2471824" y="1689223"/>
            <a:ext cx="424195" cy="419659"/>
            <a:chOff x="-5611575" y="3272950"/>
            <a:chExt cx="294600" cy="291450"/>
          </a:xfrm>
        </p:grpSpPr>
        <p:sp>
          <p:nvSpPr>
            <p:cNvPr id="8751" name="Google Shape;8751;p8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8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88"/>
          <p:cNvGrpSpPr/>
          <p:nvPr/>
        </p:nvGrpSpPr>
        <p:grpSpPr>
          <a:xfrm>
            <a:off x="2471824" y="2205770"/>
            <a:ext cx="424195" cy="418507"/>
            <a:chOff x="-5613150" y="3632900"/>
            <a:chExt cx="294600" cy="290650"/>
          </a:xfrm>
        </p:grpSpPr>
        <p:sp>
          <p:nvSpPr>
            <p:cNvPr id="8757" name="Google Shape;8757;p8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9" name="Google Shape;8759;p88"/>
          <p:cNvGrpSpPr/>
          <p:nvPr/>
        </p:nvGrpSpPr>
        <p:grpSpPr>
          <a:xfrm>
            <a:off x="2483722" y="2756270"/>
            <a:ext cx="424195" cy="420775"/>
            <a:chOff x="-5613150" y="3991275"/>
            <a:chExt cx="294600" cy="292225"/>
          </a:xfrm>
        </p:grpSpPr>
        <p:sp>
          <p:nvSpPr>
            <p:cNvPr id="8760" name="Google Shape;8760;p8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9" name="Google Shape;8769;p88"/>
          <p:cNvGrpSpPr/>
          <p:nvPr/>
        </p:nvGrpSpPr>
        <p:grpSpPr>
          <a:xfrm>
            <a:off x="5155210" y="1689438"/>
            <a:ext cx="434634" cy="419227"/>
            <a:chOff x="-3768700" y="3253275"/>
            <a:chExt cx="301850" cy="291150"/>
          </a:xfrm>
        </p:grpSpPr>
        <p:sp>
          <p:nvSpPr>
            <p:cNvPr id="8770" name="Google Shape;8770;p8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88"/>
          <p:cNvGrpSpPr/>
          <p:nvPr/>
        </p:nvGrpSpPr>
        <p:grpSpPr>
          <a:xfrm>
            <a:off x="5159293" y="2217090"/>
            <a:ext cx="426462" cy="395865"/>
            <a:chOff x="-3808700" y="3628950"/>
            <a:chExt cx="296175" cy="274925"/>
          </a:xfrm>
        </p:grpSpPr>
        <p:sp>
          <p:nvSpPr>
            <p:cNvPr id="8774" name="Google Shape;8774;p8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88"/>
          <p:cNvGrpSpPr/>
          <p:nvPr/>
        </p:nvGrpSpPr>
        <p:grpSpPr>
          <a:xfrm>
            <a:off x="5224504" y="2756412"/>
            <a:ext cx="419443" cy="420487"/>
            <a:chOff x="-3771675" y="3971775"/>
            <a:chExt cx="291300" cy="292025"/>
          </a:xfrm>
        </p:grpSpPr>
        <p:sp>
          <p:nvSpPr>
            <p:cNvPr id="8778" name="Google Shape;8778;p8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3" name="Google Shape;8783;p88"/>
          <p:cNvGrpSpPr/>
          <p:nvPr/>
        </p:nvGrpSpPr>
        <p:grpSpPr>
          <a:xfrm>
            <a:off x="7885948" y="1716461"/>
            <a:ext cx="420271" cy="320774"/>
            <a:chOff x="-1951475" y="3273100"/>
            <a:chExt cx="291875" cy="222775"/>
          </a:xfrm>
        </p:grpSpPr>
        <p:sp>
          <p:nvSpPr>
            <p:cNvPr id="8784" name="Google Shape;8784;p8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88"/>
          <p:cNvGrpSpPr/>
          <p:nvPr/>
        </p:nvGrpSpPr>
        <p:grpSpPr>
          <a:xfrm>
            <a:off x="7883429" y="2205191"/>
            <a:ext cx="425310" cy="419659"/>
            <a:chOff x="-1951475" y="3597450"/>
            <a:chExt cx="295375" cy="291450"/>
          </a:xfrm>
        </p:grpSpPr>
        <p:sp>
          <p:nvSpPr>
            <p:cNvPr id="8788" name="Google Shape;8788;p8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88"/>
          <p:cNvGrpSpPr/>
          <p:nvPr/>
        </p:nvGrpSpPr>
        <p:grpSpPr>
          <a:xfrm>
            <a:off x="7885680" y="2756825"/>
            <a:ext cx="444605" cy="419659"/>
            <a:chOff x="-1960150" y="3956600"/>
            <a:chExt cx="308775" cy="291450"/>
          </a:xfrm>
        </p:grpSpPr>
        <p:sp>
          <p:nvSpPr>
            <p:cNvPr id="8793" name="Google Shape;8793;p8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88"/>
          <p:cNvGrpSpPr/>
          <p:nvPr/>
        </p:nvGrpSpPr>
        <p:grpSpPr>
          <a:xfrm>
            <a:off x="1939718" y="3307636"/>
            <a:ext cx="420775" cy="420775"/>
            <a:chOff x="-804700" y="3226500"/>
            <a:chExt cx="292225" cy="292225"/>
          </a:xfrm>
        </p:grpSpPr>
        <p:sp>
          <p:nvSpPr>
            <p:cNvPr id="8796" name="Google Shape;8796;p8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88"/>
          <p:cNvGrpSpPr/>
          <p:nvPr/>
        </p:nvGrpSpPr>
        <p:grpSpPr>
          <a:xfrm>
            <a:off x="3019809" y="1688647"/>
            <a:ext cx="420775" cy="420811"/>
            <a:chOff x="-5251625" y="3272950"/>
            <a:chExt cx="292225" cy="292250"/>
          </a:xfrm>
        </p:grpSpPr>
        <p:sp>
          <p:nvSpPr>
            <p:cNvPr id="8804" name="Google Shape;8804;p8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88"/>
          <p:cNvGrpSpPr/>
          <p:nvPr/>
        </p:nvGrpSpPr>
        <p:grpSpPr>
          <a:xfrm>
            <a:off x="3016407" y="2204348"/>
            <a:ext cx="427578" cy="421351"/>
            <a:chOff x="-5254775" y="3631325"/>
            <a:chExt cx="296950" cy="292625"/>
          </a:xfrm>
        </p:grpSpPr>
        <p:sp>
          <p:nvSpPr>
            <p:cNvPr id="8808" name="Google Shape;8808;p8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88"/>
          <p:cNvGrpSpPr/>
          <p:nvPr/>
        </p:nvGrpSpPr>
        <p:grpSpPr>
          <a:xfrm>
            <a:off x="3032265" y="2756270"/>
            <a:ext cx="419659" cy="420775"/>
            <a:chOff x="-5251625" y="3991275"/>
            <a:chExt cx="291450" cy="292225"/>
          </a:xfrm>
        </p:grpSpPr>
        <p:sp>
          <p:nvSpPr>
            <p:cNvPr id="8816" name="Google Shape;8816;p8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88"/>
          <p:cNvGrpSpPr/>
          <p:nvPr/>
        </p:nvGrpSpPr>
        <p:grpSpPr>
          <a:xfrm>
            <a:off x="5772848" y="1689240"/>
            <a:ext cx="319874" cy="419623"/>
            <a:chOff x="-3365275" y="3253275"/>
            <a:chExt cx="222150" cy="291425"/>
          </a:xfrm>
        </p:grpSpPr>
        <p:sp>
          <p:nvSpPr>
            <p:cNvPr id="8822" name="Google Shape;8822;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88"/>
          <p:cNvGrpSpPr/>
          <p:nvPr/>
        </p:nvGrpSpPr>
        <p:grpSpPr>
          <a:xfrm>
            <a:off x="5746786" y="2204058"/>
            <a:ext cx="371998" cy="421927"/>
            <a:chOff x="-3383375" y="3611625"/>
            <a:chExt cx="258350" cy="293025"/>
          </a:xfrm>
        </p:grpSpPr>
        <p:sp>
          <p:nvSpPr>
            <p:cNvPr id="8825" name="Google Shape;8825;p8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88"/>
          <p:cNvGrpSpPr/>
          <p:nvPr/>
        </p:nvGrpSpPr>
        <p:grpSpPr>
          <a:xfrm>
            <a:off x="5809135" y="2756826"/>
            <a:ext cx="271097" cy="419659"/>
            <a:chOff x="-3347950" y="3971575"/>
            <a:chExt cx="188275" cy="291450"/>
          </a:xfrm>
        </p:grpSpPr>
        <p:sp>
          <p:nvSpPr>
            <p:cNvPr id="8828" name="Google Shape;8828;p8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8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88"/>
          <p:cNvGrpSpPr/>
          <p:nvPr/>
        </p:nvGrpSpPr>
        <p:grpSpPr>
          <a:xfrm>
            <a:off x="858994" y="3307061"/>
            <a:ext cx="371998" cy="421927"/>
            <a:chOff x="-1575775" y="3238300"/>
            <a:chExt cx="258350" cy="293025"/>
          </a:xfrm>
        </p:grpSpPr>
        <p:sp>
          <p:nvSpPr>
            <p:cNvPr id="8832" name="Google Shape;8832;p8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8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88"/>
          <p:cNvGrpSpPr/>
          <p:nvPr/>
        </p:nvGrpSpPr>
        <p:grpSpPr>
          <a:xfrm>
            <a:off x="2503892" y="3309051"/>
            <a:ext cx="423079" cy="424159"/>
            <a:chOff x="-1591550" y="3597475"/>
            <a:chExt cx="293825" cy="294575"/>
          </a:xfrm>
        </p:grpSpPr>
        <p:sp>
          <p:nvSpPr>
            <p:cNvPr id="8838" name="Google Shape;8838;p8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88"/>
          <p:cNvGrpSpPr/>
          <p:nvPr/>
        </p:nvGrpSpPr>
        <p:grpSpPr>
          <a:xfrm>
            <a:off x="4153362" y="3318663"/>
            <a:ext cx="421927" cy="399248"/>
            <a:chOff x="-1592325" y="3957400"/>
            <a:chExt cx="293025" cy="277275"/>
          </a:xfrm>
        </p:grpSpPr>
        <p:sp>
          <p:nvSpPr>
            <p:cNvPr id="8842" name="Google Shape;8842;p8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8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88"/>
          <p:cNvGrpSpPr/>
          <p:nvPr/>
        </p:nvGrpSpPr>
        <p:grpSpPr>
          <a:xfrm>
            <a:off x="3640232" y="3310744"/>
            <a:ext cx="369730" cy="420775"/>
            <a:chOff x="-778700" y="3612425"/>
            <a:chExt cx="256775" cy="292225"/>
          </a:xfrm>
        </p:grpSpPr>
        <p:sp>
          <p:nvSpPr>
            <p:cNvPr id="8847" name="Google Shape;8847;p8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88"/>
          <p:cNvGrpSpPr/>
          <p:nvPr/>
        </p:nvGrpSpPr>
        <p:grpSpPr>
          <a:xfrm>
            <a:off x="6111733" y="3828305"/>
            <a:ext cx="340731" cy="387641"/>
            <a:chOff x="7728464" y="1561258"/>
            <a:chExt cx="349719" cy="397866"/>
          </a:xfrm>
        </p:grpSpPr>
        <p:sp>
          <p:nvSpPr>
            <p:cNvPr id="8854" name="Google Shape;8854;p8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88"/>
          <p:cNvGrpSpPr/>
          <p:nvPr/>
        </p:nvGrpSpPr>
        <p:grpSpPr>
          <a:xfrm>
            <a:off x="4034702" y="3828305"/>
            <a:ext cx="387681" cy="387641"/>
            <a:chOff x="5611350" y="1561258"/>
            <a:chExt cx="397907" cy="397866"/>
          </a:xfrm>
        </p:grpSpPr>
        <p:sp>
          <p:nvSpPr>
            <p:cNvPr id="8857" name="Google Shape;8857;p8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8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88"/>
          <p:cNvGrpSpPr/>
          <p:nvPr/>
        </p:nvGrpSpPr>
        <p:grpSpPr>
          <a:xfrm>
            <a:off x="4553987" y="3925571"/>
            <a:ext cx="387610" cy="193109"/>
            <a:chOff x="6140660" y="1661097"/>
            <a:chExt cx="397835" cy="198202"/>
          </a:xfrm>
        </p:grpSpPr>
        <p:sp>
          <p:nvSpPr>
            <p:cNvPr id="8862" name="Google Shape;8862;p8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88"/>
          <p:cNvGrpSpPr/>
          <p:nvPr/>
        </p:nvGrpSpPr>
        <p:grpSpPr>
          <a:xfrm>
            <a:off x="5073202" y="3828305"/>
            <a:ext cx="387681" cy="387641"/>
            <a:chOff x="6669907" y="1561258"/>
            <a:chExt cx="397907" cy="397866"/>
          </a:xfrm>
        </p:grpSpPr>
        <p:sp>
          <p:nvSpPr>
            <p:cNvPr id="8867" name="Google Shape;8867;p8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88"/>
          <p:cNvGrpSpPr/>
          <p:nvPr/>
        </p:nvGrpSpPr>
        <p:grpSpPr>
          <a:xfrm>
            <a:off x="1958433" y="3885842"/>
            <a:ext cx="387681" cy="272572"/>
            <a:chOff x="3386036" y="1746339"/>
            <a:chExt cx="397907" cy="279762"/>
          </a:xfrm>
        </p:grpSpPr>
        <p:sp>
          <p:nvSpPr>
            <p:cNvPr id="8873" name="Google Shape;8873;p8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88"/>
          <p:cNvGrpSpPr/>
          <p:nvPr/>
        </p:nvGrpSpPr>
        <p:grpSpPr>
          <a:xfrm>
            <a:off x="2996130" y="3828288"/>
            <a:ext cx="387681" cy="387681"/>
            <a:chOff x="4417380" y="1687279"/>
            <a:chExt cx="397907" cy="397907"/>
          </a:xfrm>
        </p:grpSpPr>
        <p:sp>
          <p:nvSpPr>
            <p:cNvPr id="8876" name="Google Shape;8876;p8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88"/>
          <p:cNvGrpSpPr/>
          <p:nvPr/>
        </p:nvGrpSpPr>
        <p:grpSpPr>
          <a:xfrm>
            <a:off x="7942611" y="3308537"/>
            <a:ext cx="387661" cy="387661"/>
            <a:chOff x="2869999" y="1687279"/>
            <a:chExt cx="397887" cy="397887"/>
          </a:xfrm>
        </p:grpSpPr>
        <p:sp>
          <p:nvSpPr>
            <p:cNvPr id="8879" name="Google Shape;8879;p8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8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1" name="Google Shape;8881;p88"/>
          <p:cNvGrpSpPr/>
          <p:nvPr/>
        </p:nvGrpSpPr>
        <p:grpSpPr>
          <a:xfrm>
            <a:off x="2477718" y="3828664"/>
            <a:ext cx="386807" cy="386929"/>
            <a:chOff x="3902887" y="1687655"/>
            <a:chExt cx="397010" cy="397135"/>
          </a:xfrm>
        </p:grpSpPr>
        <p:sp>
          <p:nvSpPr>
            <p:cNvPr id="8882" name="Google Shape;8882;p8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88"/>
          <p:cNvGrpSpPr/>
          <p:nvPr/>
        </p:nvGrpSpPr>
        <p:grpSpPr>
          <a:xfrm>
            <a:off x="3515416" y="3828344"/>
            <a:ext cx="387681" cy="387681"/>
            <a:chOff x="4933458" y="1687279"/>
            <a:chExt cx="397907" cy="397907"/>
          </a:xfrm>
        </p:grpSpPr>
        <p:sp>
          <p:nvSpPr>
            <p:cNvPr id="8885" name="Google Shape;8885;p8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88"/>
          <p:cNvGrpSpPr/>
          <p:nvPr/>
        </p:nvGrpSpPr>
        <p:grpSpPr>
          <a:xfrm>
            <a:off x="6348367" y="3308537"/>
            <a:ext cx="387661" cy="387661"/>
            <a:chOff x="1379798" y="1723250"/>
            <a:chExt cx="397887" cy="397887"/>
          </a:xfrm>
        </p:grpSpPr>
        <p:sp>
          <p:nvSpPr>
            <p:cNvPr id="8888" name="Google Shape;8888;p8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88"/>
          <p:cNvGrpSpPr/>
          <p:nvPr/>
        </p:nvGrpSpPr>
        <p:grpSpPr>
          <a:xfrm>
            <a:off x="5286246" y="3308537"/>
            <a:ext cx="387681" cy="387661"/>
            <a:chOff x="266768" y="1721375"/>
            <a:chExt cx="397907" cy="397887"/>
          </a:xfrm>
        </p:grpSpPr>
        <p:sp>
          <p:nvSpPr>
            <p:cNvPr id="8893" name="Google Shape;8893;p8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88"/>
          <p:cNvGrpSpPr/>
          <p:nvPr/>
        </p:nvGrpSpPr>
        <p:grpSpPr>
          <a:xfrm>
            <a:off x="5817327" y="3308537"/>
            <a:ext cx="387641" cy="387661"/>
            <a:chOff x="864491" y="1723250"/>
            <a:chExt cx="397866" cy="397887"/>
          </a:xfrm>
        </p:grpSpPr>
        <p:sp>
          <p:nvSpPr>
            <p:cNvPr id="8896" name="Google Shape;8896;p8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9" name="Google Shape;8899;p8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0" name="Google Shape;8900;p88"/>
          <p:cNvGrpSpPr/>
          <p:nvPr/>
        </p:nvGrpSpPr>
        <p:grpSpPr>
          <a:xfrm>
            <a:off x="7411672" y="3308924"/>
            <a:ext cx="387539" cy="386888"/>
            <a:chOff x="2408992" y="1722875"/>
            <a:chExt cx="397761" cy="397093"/>
          </a:xfrm>
        </p:grpSpPr>
        <p:sp>
          <p:nvSpPr>
            <p:cNvPr id="8901" name="Google Shape;8901;p8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3" name="Google Shape;8903;p88"/>
          <p:cNvGrpSpPr/>
          <p:nvPr/>
        </p:nvGrpSpPr>
        <p:grpSpPr>
          <a:xfrm>
            <a:off x="6584154" y="3827060"/>
            <a:ext cx="388966" cy="388966"/>
            <a:chOff x="1190625" y="238125"/>
            <a:chExt cx="5235075" cy="5235075"/>
          </a:xfrm>
        </p:grpSpPr>
        <p:sp>
          <p:nvSpPr>
            <p:cNvPr id="8904" name="Google Shape;8904;p8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88"/>
          <p:cNvGrpSpPr/>
          <p:nvPr/>
        </p:nvGrpSpPr>
        <p:grpSpPr>
          <a:xfrm>
            <a:off x="5592488" y="3828305"/>
            <a:ext cx="387641" cy="387641"/>
            <a:chOff x="7199196" y="1561258"/>
            <a:chExt cx="397866" cy="397866"/>
          </a:xfrm>
        </p:grpSpPr>
        <p:sp>
          <p:nvSpPr>
            <p:cNvPr id="8907" name="Google Shape;8907;p8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0" name="Google Shape;8910;p88"/>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14"/>
        <p:cNvGrpSpPr/>
        <p:nvPr/>
      </p:nvGrpSpPr>
      <p:grpSpPr>
        <a:xfrm>
          <a:off x="0" y="0"/>
          <a:ext cx="0" cy="0"/>
          <a:chOff x="0" y="0"/>
          <a:chExt cx="0" cy="0"/>
        </a:xfrm>
      </p:grpSpPr>
      <p:pic>
        <p:nvPicPr>
          <p:cNvPr id="8915" name="Google Shape;8915;p8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0"/>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lvl="0"/>
            <a:r>
              <a:rPr lang="en-US" altLang="zh-TW" dirty="0">
                <a:latin typeface="Alfa Slab One" panose="02020500000000000000" charset="0"/>
              </a:rPr>
              <a:t>Player’s Data Attributes</a:t>
            </a:r>
            <a:endParaRPr dirty="0">
              <a:solidFill>
                <a:schemeClr val="lt1"/>
              </a:solidFill>
            </a:endParaRPr>
          </a:p>
        </p:txBody>
      </p:sp>
      <p:sp>
        <p:nvSpPr>
          <p:cNvPr id="5" name="矩形 4">
            <a:extLst>
              <a:ext uri="{FF2B5EF4-FFF2-40B4-BE49-F238E27FC236}">
                <a16:creationId xmlns:a16="http://schemas.microsoft.com/office/drawing/2014/main" id="{3CE554A1-FFAB-40A8-9CBD-11C5D5C14FAF}"/>
              </a:ext>
            </a:extLst>
          </p:cNvPr>
          <p:cNvSpPr/>
          <p:nvPr/>
        </p:nvSpPr>
        <p:spPr>
          <a:xfrm>
            <a:off x="1203773" y="3423861"/>
            <a:ext cx="5754699" cy="584775"/>
          </a:xfrm>
          <a:prstGeom prst="rect">
            <a:avLst/>
          </a:prstGeom>
        </p:spPr>
        <p:txBody>
          <a:bodyPr wrap="square">
            <a:spAutoFit/>
          </a:bodyPr>
          <a:lstStyle/>
          <a:p>
            <a:pPr marL="285750" indent="-285750">
              <a:buClr>
                <a:schemeClr val="bg1"/>
              </a:buClr>
              <a:buFont typeface="Arial" panose="020B0604020202020204" pitchFamily="34" charset="0"/>
              <a:buChar char="•"/>
            </a:pPr>
            <a:r>
              <a:rPr lang="en-US" altLang="zh-TW" sz="1600" dirty="0">
                <a:solidFill>
                  <a:schemeClr val="bg1"/>
                </a:solidFill>
              </a:rPr>
              <a:t>Including age, GS, MP, FG…, etc.</a:t>
            </a:r>
            <a:endParaRPr lang="zh-TW" altLang="en-US" sz="1600" dirty="0">
              <a:solidFill>
                <a:schemeClr val="bg1"/>
              </a:solidFill>
            </a:endParaRPr>
          </a:p>
          <a:p>
            <a:pPr marL="285750" indent="-285750">
              <a:buClr>
                <a:schemeClr val="bg1"/>
              </a:buClr>
              <a:buFont typeface="Arial" panose="020B0604020202020204" pitchFamily="34" charset="0"/>
              <a:buChar char="•"/>
            </a:pPr>
            <a:endParaRPr lang="zh-TW" altLang="en-US" sz="1600" dirty="0">
              <a:solidFill>
                <a:schemeClr val="bg1"/>
              </a:solidFill>
              <a:latin typeface="Arial" panose="020B0604020202020204" pitchFamily="34" charset="0"/>
              <a:cs typeface="Arial" panose="020B0604020202020204" pitchFamily="34" charset="0"/>
            </a:endParaRPr>
          </a:p>
        </p:txBody>
      </p:sp>
      <p:pic>
        <p:nvPicPr>
          <p:cNvPr id="8" name="圖片 7">
            <a:extLst>
              <a:ext uri="{FF2B5EF4-FFF2-40B4-BE49-F238E27FC236}">
                <a16:creationId xmlns:a16="http://schemas.microsoft.com/office/drawing/2014/main" id="{9C22606B-8868-48CD-8237-AAB058F0DF2D}"/>
              </a:ext>
            </a:extLst>
          </p:cNvPr>
          <p:cNvPicPr>
            <a:picLocks noChangeAspect="1"/>
          </p:cNvPicPr>
          <p:nvPr/>
        </p:nvPicPr>
        <p:blipFill>
          <a:blip r:embed="rId3"/>
          <a:stretch>
            <a:fillRect/>
          </a:stretch>
        </p:blipFill>
        <p:spPr>
          <a:xfrm>
            <a:off x="1203773" y="1569199"/>
            <a:ext cx="6736453" cy="1459565"/>
          </a:xfrm>
          <a:prstGeom prst="rect">
            <a:avLst/>
          </a:prstGeom>
        </p:spPr>
      </p:pic>
    </p:spTree>
    <p:extLst>
      <p:ext uri="{BB962C8B-B14F-4D97-AF65-F5344CB8AC3E}">
        <p14:creationId xmlns:p14="http://schemas.microsoft.com/office/powerpoint/2010/main" val="3095853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D958FC-2359-4FB2-B698-EEACC277EF2D}"/>
              </a:ext>
            </a:extLst>
          </p:cNvPr>
          <p:cNvSpPr>
            <a:spLocks noGrp="1"/>
          </p:cNvSpPr>
          <p:nvPr>
            <p:ph type="title"/>
          </p:nvPr>
        </p:nvSpPr>
        <p:spPr/>
        <p:txBody>
          <a:bodyPr/>
          <a:lstStyle/>
          <a:p>
            <a:r>
              <a:rPr lang="en-US" altLang="zh-TW" dirty="0"/>
              <a:t>Fetch Player’s Data</a:t>
            </a:r>
            <a:endParaRPr lang="zh-TW" altLang="en-US" dirty="0"/>
          </a:p>
        </p:txBody>
      </p:sp>
      <p:pic>
        <p:nvPicPr>
          <p:cNvPr id="4" name="圖片 3">
            <a:extLst>
              <a:ext uri="{FF2B5EF4-FFF2-40B4-BE49-F238E27FC236}">
                <a16:creationId xmlns:a16="http://schemas.microsoft.com/office/drawing/2014/main" id="{FA784B0C-0624-4ADE-B90E-461B10D9C0F3}"/>
              </a:ext>
            </a:extLst>
          </p:cNvPr>
          <p:cNvPicPr>
            <a:picLocks noChangeAspect="1"/>
          </p:cNvPicPr>
          <p:nvPr/>
        </p:nvPicPr>
        <p:blipFill>
          <a:blip r:embed="rId2"/>
          <a:stretch>
            <a:fillRect/>
          </a:stretch>
        </p:blipFill>
        <p:spPr>
          <a:xfrm>
            <a:off x="1337522" y="1410699"/>
            <a:ext cx="6468955" cy="2322101"/>
          </a:xfrm>
          <a:prstGeom prst="rect">
            <a:avLst/>
          </a:prstGeom>
        </p:spPr>
      </p:pic>
      <p:sp>
        <p:nvSpPr>
          <p:cNvPr id="5" name="矩形 4">
            <a:extLst>
              <a:ext uri="{FF2B5EF4-FFF2-40B4-BE49-F238E27FC236}">
                <a16:creationId xmlns:a16="http://schemas.microsoft.com/office/drawing/2014/main" id="{988F188B-9B50-4780-8A74-9B20DDB4D15E}"/>
              </a:ext>
            </a:extLst>
          </p:cNvPr>
          <p:cNvSpPr/>
          <p:nvPr/>
        </p:nvSpPr>
        <p:spPr>
          <a:xfrm>
            <a:off x="1337521" y="3738886"/>
            <a:ext cx="6468955" cy="584775"/>
          </a:xfrm>
          <a:prstGeom prst="rect">
            <a:avLst/>
          </a:prstGeom>
        </p:spPr>
        <p:txBody>
          <a:bodyPr wrap="square">
            <a:spAutoFit/>
          </a:bodyPr>
          <a:lstStyle/>
          <a:p>
            <a:pPr marL="285750" indent="-285750">
              <a:buClr>
                <a:schemeClr val="bg1"/>
              </a:buClr>
              <a:buFont typeface="Arial" panose="020B0604020202020204" pitchFamily="34" charset="0"/>
              <a:buChar char="•"/>
            </a:pPr>
            <a:r>
              <a:rPr lang="en-US" altLang="zh-TW" sz="1600" dirty="0">
                <a:solidFill>
                  <a:schemeClr val="bg1"/>
                </a:solidFill>
              </a:rPr>
              <a:t>Scraping (referencing </a:t>
            </a:r>
            <a:r>
              <a:rPr lang="en-US" altLang="zh-TW" sz="1600" dirty="0">
                <a:solidFill>
                  <a:schemeClr val="bg1"/>
                </a:solidFill>
                <a:hlinkClick r:id="rId3">
                  <a:extLst>
                    <a:ext uri="{A12FA001-AC4F-418D-AE19-62706E023703}">
                      <ahyp:hlinkClr xmlns:ahyp="http://schemas.microsoft.com/office/drawing/2018/hyperlinkcolor" val="tx"/>
                    </a:ext>
                  </a:extLst>
                </a:hlinkClick>
              </a:rPr>
              <a:t>https://github.com/vishaalagartha/basketball_reference_scraper</a:t>
            </a:r>
            <a:r>
              <a:rPr lang="en-US" altLang="zh-TW" sz="1600" dirty="0">
                <a:solidFill>
                  <a:schemeClr val="bg1"/>
                </a:solidFill>
              </a:rPr>
              <a:t>)</a:t>
            </a:r>
          </a:p>
        </p:txBody>
      </p:sp>
    </p:spTree>
    <p:extLst>
      <p:ext uri="{BB962C8B-B14F-4D97-AF65-F5344CB8AC3E}">
        <p14:creationId xmlns:p14="http://schemas.microsoft.com/office/powerpoint/2010/main" val="1585104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BF9784-2355-4F2C-8CE6-344C5ED58375}"/>
              </a:ext>
            </a:extLst>
          </p:cNvPr>
          <p:cNvSpPr>
            <a:spLocks noGrp="1"/>
          </p:cNvSpPr>
          <p:nvPr>
            <p:ph type="title"/>
          </p:nvPr>
        </p:nvSpPr>
        <p:spPr/>
        <p:txBody>
          <a:bodyPr/>
          <a:lstStyle/>
          <a:p>
            <a:r>
              <a:rPr lang="en-US" altLang="zh-TW" dirty="0"/>
              <a:t>Game’s data attribute</a:t>
            </a:r>
            <a:endParaRPr lang="zh-TW" altLang="en-US" dirty="0"/>
          </a:p>
        </p:txBody>
      </p:sp>
      <p:sp>
        <p:nvSpPr>
          <p:cNvPr id="6" name="矩形 5">
            <a:extLst>
              <a:ext uri="{FF2B5EF4-FFF2-40B4-BE49-F238E27FC236}">
                <a16:creationId xmlns:a16="http://schemas.microsoft.com/office/drawing/2014/main" id="{02E20BC1-C241-4382-88E4-9EDD3B6970A2}"/>
              </a:ext>
            </a:extLst>
          </p:cNvPr>
          <p:cNvSpPr/>
          <p:nvPr/>
        </p:nvSpPr>
        <p:spPr>
          <a:xfrm>
            <a:off x="1510705" y="1518328"/>
            <a:ext cx="5754699" cy="2790508"/>
          </a:xfrm>
          <a:prstGeom prst="rect">
            <a:avLst/>
          </a:prstGeom>
        </p:spPr>
        <p:txBody>
          <a:bodyPr wrap="square">
            <a:spAutoFit/>
          </a:bodyPr>
          <a:lstStyle/>
          <a:p>
            <a:pPr marL="285750" indent="-285750">
              <a:lnSpc>
                <a:spcPct val="150000"/>
              </a:lnSpc>
              <a:buClr>
                <a:schemeClr val="bg1"/>
              </a:buClr>
              <a:buFont typeface="Arial" panose="020B0604020202020204" pitchFamily="34" charset="0"/>
              <a:buChar char="•"/>
            </a:pPr>
            <a:r>
              <a:rPr lang="en-US" altLang="zh-TW" sz="1600" dirty="0">
                <a:solidFill>
                  <a:schemeClr val="bg1"/>
                </a:solidFill>
              </a:rPr>
              <a:t>Date</a:t>
            </a:r>
          </a:p>
          <a:p>
            <a:pPr marL="285750" indent="-285750">
              <a:lnSpc>
                <a:spcPct val="150000"/>
              </a:lnSpc>
              <a:buClr>
                <a:schemeClr val="bg1"/>
              </a:buClr>
              <a:buFont typeface="Arial" panose="020B0604020202020204" pitchFamily="34" charset="0"/>
              <a:buChar char="•"/>
            </a:pPr>
            <a:r>
              <a:rPr lang="en-US" altLang="zh-TW" sz="1600" dirty="0">
                <a:solidFill>
                  <a:schemeClr val="bg1"/>
                </a:solidFill>
              </a:rPr>
              <a:t>2 team’s name</a:t>
            </a:r>
          </a:p>
          <a:p>
            <a:pPr lvl="3">
              <a:lnSpc>
                <a:spcPts val="1920"/>
              </a:lnSpc>
              <a:buClr>
                <a:schemeClr val="bg1"/>
              </a:buClr>
            </a:pPr>
            <a:r>
              <a:rPr lang="en-US" altLang="zh-TW" sz="1600" dirty="0">
                <a:solidFill>
                  <a:schemeClr val="bg1"/>
                </a:solidFill>
              </a:rPr>
              <a:t>     </a:t>
            </a:r>
            <a:r>
              <a:rPr lang="en-US" altLang="zh-TW" sz="1600" dirty="0">
                <a:solidFill>
                  <a:schemeClr val="bg1"/>
                </a:solidFill>
                <a:sym typeface="Wingdings" panose="05000000000000000000" pitchFamily="2" charset="2"/>
              </a:rPr>
              <a:t></a:t>
            </a:r>
            <a:r>
              <a:rPr lang="en-US" altLang="zh-TW" sz="1600" dirty="0">
                <a:solidFill>
                  <a:schemeClr val="bg1"/>
                </a:solidFill>
              </a:rPr>
              <a:t> Team A</a:t>
            </a:r>
          </a:p>
          <a:p>
            <a:pPr>
              <a:lnSpc>
                <a:spcPts val="1920"/>
              </a:lnSpc>
              <a:buClr>
                <a:schemeClr val="bg1"/>
              </a:buClr>
            </a:pPr>
            <a:r>
              <a:rPr lang="en-US" altLang="zh-TW" sz="1600" dirty="0">
                <a:solidFill>
                  <a:schemeClr val="bg1"/>
                </a:solidFill>
              </a:rPr>
              <a:t>     </a:t>
            </a:r>
            <a:r>
              <a:rPr lang="en-US" altLang="zh-TW" sz="1600" dirty="0">
                <a:solidFill>
                  <a:schemeClr val="bg1"/>
                </a:solidFill>
                <a:sym typeface="Wingdings" panose="05000000000000000000" pitchFamily="2" charset="2"/>
              </a:rPr>
              <a:t></a:t>
            </a:r>
            <a:r>
              <a:rPr lang="en-US" altLang="zh-TW" sz="1600" dirty="0">
                <a:solidFill>
                  <a:schemeClr val="bg1"/>
                </a:solidFill>
              </a:rPr>
              <a:t> Team B</a:t>
            </a:r>
          </a:p>
          <a:p>
            <a:pPr marL="285750" indent="-285750">
              <a:lnSpc>
                <a:spcPct val="150000"/>
              </a:lnSpc>
              <a:buClr>
                <a:schemeClr val="bg1"/>
              </a:buClr>
              <a:buFont typeface="Arial" panose="020B0604020202020204" pitchFamily="34" charset="0"/>
              <a:buChar char="•"/>
            </a:pPr>
            <a:r>
              <a:rPr lang="en-US" altLang="zh-TW" sz="1600" dirty="0">
                <a:solidFill>
                  <a:schemeClr val="bg1"/>
                </a:solidFill>
              </a:rPr>
              <a:t>Winner of game</a:t>
            </a:r>
          </a:p>
          <a:p>
            <a:pPr marL="285750" indent="-285750">
              <a:lnSpc>
                <a:spcPct val="150000"/>
              </a:lnSpc>
              <a:buClr>
                <a:schemeClr val="bg1"/>
              </a:buClr>
              <a:buFont typeface="Arial" panose="020B0604020202020204" pitchFamily="34" charset="0"/>
              <a:buChar char="•"/>
            </a:pPr>
            <a:r>
              <a:rPr lang="en-US" altLang="zh-TW" sz="1600" dirty="0">
                <a:solidFill>
                  <a:schemeClr val="bg1"/>
                </a:solidFill>
              </a:rPr>
              <a:t>Player for each match</a:t>
            </a:r>
          </a:p>
          <a:p>
            <a:pPr lvl="3">
              <a:lnSpc>
                <a:spcPts val="1920"/>
              </a:lnSpc>
              <a:buClr>
                <a:schemeClr val="bg1"/>
              </a:buClr>
            </a:pPr>
            <a:r>
              <a:rPr lang="en-US" altLang="zh-TW" sz="1600" dirty="0">
                <a:solidFill>
                  <a:schemeClr val="bg1"/>
                </a:solidFill>
              </a:rPr>
              <a:t>     </a:t>
            </a:r>
            <a:r>
              <a:rPr lang="en-US" altLang="zh-TW" sz="1600" dirty="0">
                <a:solidFill>
                  <a:schemeClr val="bg1"/>
                </a:solidFill>
                <a:sym typeface="Wingdings" panose="05000000000000000000" pitchFamily="2" charset="2"/>
              </a:rPr>
              <a:t></a:t>
            </a:r>
            <a:r>
              <a:rPr lang="en-US" altLang="zh-TW" sz="1600" dirty="0">
                <a:solidFill>
                  <a:schemeClr val="bg1"/>
                </a:solidFill>
              </a:rPr>
              <a:t> A1 ~ A20</a:t>
            </a:r>
          </a:p>
          <a:p>
            <a:pPr>
              <a:lnSpc>
                <a:spcPts val="1920"/>
              </a:lnSpc>
              <a:buClr>
                <a:schemeClr val="bg1"/>
              </a:buClr>
            </a:pPr>
            <a:r>
              <a:rPr lang="en-US" altLang="zh-TW" sz="1600" dirty="0">
                <a:solidFill>
                  <a:schemeClr val="bg1"/>
                </a:solidFill>
              </a:rPr>
              <a:t>     </a:t>
            </a:r>
            <a:r>
              <a:rPr lang="en-US" altLang="zh-TW" sz="1600" dirty="0">
                <a:solidFill>
                  <a:schemeClr val="bg1"/>
                </a:solidFill>
                <a:sym typeface="Wingdings" panose="05000000000000000000" pitchFamily="2" charset="2"/>
              </a:rPr>
              <a:t></a:t>
            </a:r>
            <a:r>
              <a:rPr lang="en-US" altLang="zh-TW" sz="1600" dirty="0">
                <a:solidFill>
                  <a:schemeClr val="bg1"/>
                </a:solidFill>
              </a:rPr>
              <a:t> B1 ~ B20</a:t>
            </a:r>
            <a:endParaRPr lang="zh-TW" altLang="en-US" sz="1600" dirty="0">
              <a:solidFill>
                <a:schemeClr val="bg1"/>
              </a:solidFill>
            </a:endParaRPr>
          </a:p>
          <a:p>
            <a:pPr marL="285750" indent="-285750">
              <a:buClr>
                <a:schemeClr val="bg1"/>
              </a:buClr>
              <a:buFont typeface="Arial" panose="020B0604020202020204" pitchFamily="34" charset="0"/>
              <a:buChar char="•"/>
            </a:pPr>
            <a:endParaRPr lang="zh-TW" alt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1901100"/>
      </p:ext>
    </p:extLst>
  </p:cSld>
  <p:clrMapOvr>
    <a:masterClrMapping/>
  </p:clrMapOvr>
</p:sld>
</file>

<file path=ppt/theme/theme1.xml><?xml version="1.0" encoding="utf-8"?>
<a:theme xmlns:a="http://schemas.openxmlformats.org/drawingml/2006/main" name="Basketball Training Center by Slidesgo">
  <a:themeElements>
    <a:clrScheme name="Simple Light">
      <a:dk1>
        <a:srgbClr val="242841"/>
      </a:dk1>
      <a:lt1>
        <a:srgbClr val="FFFFFF"/>
      </a:lt1>
      <a:dk2>
        <a:srgbClr val="FFFFFF"/>
      </a:dk2>
      <a:lt2>
        <a:srgbClr val="FFFFFF"/>
      </a:lt2>
      <a:accent1>
        <a:srgbClr val="E95E24"/>
      </a:accent1>
      <a:accent2>
        <a:srgbClr val="F9A350"/>
      </a:accent2>
      <a:accent3>
        <a:srgbClr val="777D99"/>
      </a:accent3>
      <a:accent4>
        <a:srgbClr val="FCC600"/>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TotalTime>
  <Words>1912</Words>
  <Application>Microsoft Office PowerPoint</Application>
  <PresentationFormat>如螢幕大小 (16:9)</PresentationFormat>
  <Paragraphs>328</Paragraphs>
  <Slides>65</Slides>
  <Notes>56</Notes>
  <HiddenSlides>0</HiddenSlides>
  <MMClips>0</MMClips>
  <ScaleCrop>false</ScaleCrop>
  <HeadingPairs>
    <vt:vector size="6" baseType="variant">
      <vt:variant>
        <vt:lpstr>使用字型</vt:lpstr>
      </vt:variant>
      <vt:variant>
        <vt:i4>9</vt:i4>
      </vt:variant>
      <vt:variant>
        <vt:lpstr>佈景主題</vt:lpstr>
      </vt:variant>
      <vt:variant>
        <vt:i4>2</vt:i4>
      </vt:variant>
      <vt:variant>
        <vt:lpstr>投影片標題</vt:lpstr>
      </vt:variant>
      <vt:variant>
        <vt:i4>65</vt:i4>
      </vt:variant>
    </vt:vector>
  </HeadingPairs>
  <TitlesOfParts>
    <vt:vector size="76" baseType="lpstr">
      <vt:lpstr>Alfa Slab One</vt:lpstr>
      <vt:lpstr>Arial</vt:lpstr>
      <vt:lpstr>Roboto</vt:lpstr>
      <vt:lpstr>Proxima Nova Semibold</vt:lpstr>
      <vt:lpstr>Roboto Condensed Light</vt:lpstr>
      <vt:lpstr>Calibri</vt:lpstr>
      <vt:lpstr>Roboto Medium</vt:lpstr>
      <vt:lpstr>Proxima Nova</vt:lpstr>
      <vt:lpstr>Amatic SC</vt:lpstr>
      <vt:lpstr>Basketball Training Center by Slidesgo</vt:lpstr>
      <vt:lpstr>Slidesgo Final Pages</vt:lpstr>
      <vt:lpstr>NBA lottery prediction</vt:lpstr>
      <vt:lpstr>TABLE OF CONTENTS</vt:lpstr>
      <vt:lpstr>Motivation</vt:lpstr>
      <vt:lpstr>PowerPoint 簡報</vt:lpstr>
      <vt:lpstr>Data  Pre-Process</vt:lpstr>
      <vt:lpstr>dataset</vt:lpstr>
      <vt:lpstr>Player’s Data Attributes</vt:lpstr>
      <vt:lpstr>Fetch Player’s Data</vt:lpstr>
      <vt:lpstr>Game’s data attribute</vt:lpstr>
      <vt:lpstr>Collect Game Data</vt:lpstr>
      <vt:lpstr>Data  Pre-Process</vt:lpstr>
      <vt:lpstr>PowerPoint 簡報</vt:lpstr>
      <vt:lpstr>Classifier</vt:lpstr>
      <vt:lpstr>PowerPoint 簡報</vt:lpstr>
      <vt:lpstr>Result &amp;  Conclusion</vt:lpstr>
      <vt:lpstr>PowerPoint 簡報</vt:lpstr>
      <vt:lpstr>PowerPoint 簡報</vt:lpstr>
      <vt:lpstr>PowerPoint 簡報</vt:lpstr>
      <vt:lpstr>PowerPoint 簡報</vt:lpstr>
      <vt:lpstr>WHAT SETS US APART?</vt:lpstr>
      <vt:lpstr>INTRODUCTION</vt:lpstr>
      <vt:lpstr>OUR TEACHING METHOD</vt:lpstr>
      <vt:lpstr>THE CURRICULUM</vt:lpstr>
      <vt:lpstr>THE SLIDE TITLE GOES HERE!</vt:lpstr>
      <vt:lpstr>OUR ACADEMIC AREAS</vt:lpstr>
      <vt:lpstr>OUR MISSION &amp; VISION</vt:lpstr>
      <vt:lpstr>OUR VALUES</vt:lpstr>
      <vt:lpstr>OUR SUCCESS</vt:lpstr>
      <vt:lpstr>A PICTURE IS WORTH A THOUSAND WORDS</vt:lpstr>
      <vt:lpstr>A PICTURE ALWAYS REINFORCES THE CONCEPT</vt:lpstr>
      <vt:lpstr>OUR ENROLLMENT STATISTICS</vt:lpstr>
      <vt:lpstr>OUR CENTERS</vt:lpstr>
      <vt:lpstr>AWESOME WORDS</vt:lpstr>
      <vt:lpstr>CENTER SCHEDULE</vt:lpstr>
      <vt:lpstr>STUDENT PROGRESS</vt:lpstr>
      <vt:lpstr>150,000</vt:lpstr>
      <vt:lpstr>SNEAK PEEK</vt:lpstr>
      <vt:lpstr>OUR STAFF</vt:lpstr>
      <vt:lpstr>OUR BEST COACHES</vt:lpstr>
      <vt:lpstr>OUR GOALS</vt:lpstr>
      <vt:lpstr>ENROLLMENT PROCESS</vt:lpstr>
      <vt:lpstr>SPECIAL REMINDERS</vt:lpstr>
      <vt:lpstr>THANKS</vt:lpstr>
      <vt:lpstr>SOLID BASKETBALL ICON PACK</vt:lpstr>
      <vt:lpstr>ALTERNATIVE RESOURCES</vt:lpstr>
      <vt:lpstr>ALTERNATIVE RESOURCES</vt:lpstr>
      <vt:lpstr>RESOURCES</vt:lpstr>
      <vt:lpstr>Instructions for use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NBA lottery prediction</dc:title>
  <dc:creator>黃允暘</dc:creator>
  <cp:lastModifiedBy>允暘 黃</cp:lastModifiedBy>
  <cp:revision>10</cp:revision>
  <dcterms:modified xsi:type="dcterms:W3CDTF">2022-01-10T14:14:31Z</dcterms:modified>
</cp:coreProperties>
</file>